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3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4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5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rts/chart6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9.xml" ContentType="application/vnd.openxmlformats-officedocument.drawingml.chart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charts/chart12.xml" ContentType="application/vnd.openxmlformats-officedocument.drawingml.chart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13"/>
  </p:notesMasterIdLst>
  <p:sldIdLst>
    <p:sldId id="256" r:id="rId2"/>
    <p:sldId id="257" r:id="rId3"/>
    <p:sldId id="258" r:id="rId4"/>
    <p:sldId id="259" r:id="rId5"/>
    <p:sldId id="346" r:id="rId6"/>
    <p:sldId id="260" r:id="rId7"/>
    <p:sldId id="389" r:id="rId8"/>
    <p:sldId id="261" r:id="rId9"/>
    <p:sldId id="265" r:id="rId10"/>
    <p:sldId id="264" r:id="rId11"/>
    <p:sldId id="263" r:id="rId12"/>
    <p:sldId id="388" r:id="rId13"/>
    <p:sldId id="266" r:id="rId14"/>
    <p:sldId id="269" r:id="rId15"/>
    <p:sldId id="268" r:id="rId16"/>
    <p:sldId id="271" r:id="rId17"/>
    <p:sldId id="267" r:id="rId18"/>
    <p:sldId id="270" r:id="rId19"/>
    <p:sldId id="277" r:id="rId20"/>
    <p:sldId id="391" r:id="rId21"/>
    <p:sldId id="390" r:id="rId22"/>
    <p:sldId id="278" r:id="rId23"/>
    <p:sldId id="392" r:id="rId24"/>
    <p:sldId id="393" r:id="rId25"/>
    <p:sldId id="280" r:id="rId26"/>
    <p:sldId id="281" r:id="rId27"/>
    <p:sldId id="272" r:id="rId28"/>
    <p:sldId id="273" r:id="rId29"/>
    <p:sldId id="274" r:id="rId30"/>
    <p:sldId id="287" r:id="rId31"/>
    <p:sldId id="394" r:id="rId32"/>
    <p:sldId id="284" r:id="rId33"/>
    <p:sldId id="290" r:id="rId34"/>
    <p:sldId id="395" r:id="rId35"/>
    <p:sldId id="368" r:id="rId36"/>
    <p:sldId id="286" r:id="rId37"/>
    <p:sldId id="373" r:id="rId38"/>
    <p:sldId id="364" r:id="rId39"/>
    <p:sldId id="365" r:id="rId40"/>
    <p:sldId id="300" r:id="rId41"/>
    <p:sldId id="366" r:id="rId42"/>
    <p:sldId id="299" r:id="rId43"/>
    <p:sldId id="367" r:id="rId44"/>
    <p:sldId id="296" r:id="rId45"/>
    <p:sldId id="325" r:id="rId46"/>
    <p:sldId id="374" r:id="rId47"/>
    <p:sldId id="301" r:id="rId48"/>
    <p:sldId id="302" r:id="rId49"/>
    <p:sldId id="303" r:id="rId50"/>
    <p:sldId id="369" r:id="rId51"/>
    <p:sldId id="370" r:id="rId52"/>
    <p:sldId id="376" r:id="rId53"/>
    <p:sldId id="371" r:id="rId54"/>
    <p:sldId id="311" r:id="rId55"/>
    <p:sldId id="372" r:id="rId56"/>
    <p:sldId id="375" r:id="rId57"/>
    <p:sldId id="313" r:id="rId58"/>
    <p:sldId id="314" r:id="rId59"/>
    <p:sldId id="396" r:id="rId60"/>
    <p:sldId id="316" r:id="rId61"/>
    <p:sldId id="319" r:id="rId62"/>
    <p:sldId id="318" r:id="rId63"/>
    <p:sldId id="320" r:id="rId64"/>
    <p:sldId id="412" r:id="rId65"/>
    <p:sldId id="405" r:id="rId66"/>
    <p:sldId id="413" r:id="rId67"/>
    <p:sldId id="317" r:id="rId68"/>
    <p:sldId id="321" r:id="rId69"/>
    <p:sldId id="324" r:id="rId70"/>
    <p:sldId id="397" r:id="rId71"/>
    <p:sldId id="398" r:id="rId72"/>
    <p:sldId id="406" r:id="rId73"/>
    <p:sldId id="323" r:id="rId74"/>
    <p:sldId id="327" r:id="rId75"/>
    <p:sldId id="399" r:id="rId76"/>
    <p:sldId id="333" r:id="rId77"/>
    <p:sldId id="335" r:id="rId78"/>
    <p:sldId id="336" r:id="rId79"/>
    <p:sldId id="377" r:id="rId80"/>
    <p:sldId id="339" r:id="rId81"/>
    <p:sldId id="340" r:id="rId82"/>
    <p:sldId id="342" r:id="rId83"/>
    <p:sldId id="343" r:id="rId84"/>
    <p:sldId id="344" r:id="rId85"/>
    <p:sldId id="407" r:id="rId86"/>
    <p:sldId id="414" r:id="rId87"/>
    <p:sldId id="415" r:id="rId88"/>
    <p:sldId id="380" r:id="rId89"/>
    <p:sldId id="379" r:id="rId90"/>
    <p:sldId id="349" r:id="rId91"/>
    <p:sldId id="345" r:id="rId92"/>
    <p:sldId id="348" r:id="rId93"/>
    <p:sldId id="381" r:id="rId94"/>
    <p:sldId id="354" r:id="rId95"/>
    <p:sldId id="401" r:id="rId96"/>
    <p:sldId id="352" r:id="rId97"/>
    <p:sldId id="355" r:id="rId98"/>
    <p:sldId id="408" r:id="rId99"/>
    <p:sldId id="359" r:id="rId100"/>
    <p:sldId id="411" r:id="rId101"/>
    <p:sldId id="362" r:id="rId102"/>
    <p:sldId id="410" r:id="rId103"/>
    <p:sldId id="363" r:id="rId104"/>
    <p:sldId id="386" r:id="rId105"/>
    <p:sldId id="387" r:id="rId106"/>
    <p:sldId id="382" r:id="rId107"/>
    <p:sldId id="416" r:id="rId108"/>
    <p:sldId id="383" r:id="rId109"/>
    <p:sldId id="385" r:id="rId110"/>
    <p:sldId id="384" r:id="rId111"/>
    <p:sldId id="404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30">
          <p15:clr>
            <a:srgbClr val="A4A3A4"/>
          </p15:clr>
        </p15:guide>
        <p15:guide id="2" pos="5255">
          <p15:clr>
            <a:srgbClr val="A4A3A4"/>
          </p15:clr>
        </p15:guide>
        <p15:guide id="3" orient="horz" pos="3728">
          <p15:clr>
            <a:srgbClr val="A4A3A4"/>
          </p15:clr>
        </p15:guide>
        <p15:guide id="4" pos="2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33CCFF"/>
    <a:srgbClr val="DEEBF7"/>
    <a:srgbClr val="4F9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152" autoAdjust="0"/>
    <p:restoredTop sz="97931" autoAdjust="0"/>
  </p:normalViewPr>
  <p:slideViewPr>
    <p:cSldViewPr snapToGrid="0">
      <p:cViewPr>
        <p:scale>
          <a:sx n="97" d="100"/>
          <a:sy n="97" d="100"/>
        </p:scale>
        <p:origin x="-570" y="180"/>
      </p:cViewPr>
      <p:guideLst>
        <p:guide orient="horz" pos="1530"/>
        <p:guide orient="horz" pos="3728"/>
        <p:guide pos="5255"/>
        <p:guide pos="2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916666666666763E-2"/>
          <c:y val="0.14489074803149676"/>
          <c:w val="0.53481135170603478"/>
          <c:h val="0.7176092519685078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1505725065616945"/>
          <c:y val="0.21616285059235887"/>
          <c:w val="0.37035941601049882"/>
          <c:h val="0.5500649606299212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 2021-2022 в Узловском районе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11"/>
                <c:pt idx="0">
                  <c:v>математика</c:v>
                </c:pt>
                <c:pt idx="1">
                  <c:v>русский язык</c:v>
                </c:pt>
                <c:pt idx="2">
                  <c:v>обществознание</c:v>
                </c:pt>
                <c:pt idx="3">
                  <c:v>химия</c:v>
                </c:pt>
                <c:pt idx="4">
                  <c:v>информатика</c:v>
                </c:pt>
                <c:pt idx="5">
                  <c:v>литература</c:v>
                </c:pt>
                <c:pt idx="6">
                  <c:v>история</c:v>
                </c:pt>
                <c:pt idx="7">
                  <c:v>физика</c:v>
                </c:pt>
                <c:pt idx="8">
                  <c:v>биология</c:v>
                </c:pt>
                <c:pt idx="9">
                  <c:v>англ. язык</c:v>
                </c:pt>
                <c:pt idx="10">
                  <c:v>география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3.27</c:v>
                </c:pt>
                <c:pt idx="1">
                  <c:v>3.9699999999999998</c:v>
                </c:pt>
                <c:pt idx="2">
                  <c:v>3.2600000000000002</c:v>
                </c:pt>
                <c:pt idx="3">
                  <c:v>3.61</c:v>
                </c:pt>
                <c:pt idx="4">
                  <c:v>3.4299999999999997</c:v>
                </c:pt>
                <c:pt idx="5">
                  <c:v>3.9</c:v>
                </c:pt>
                <c:pt idx="6">
                  <c:v>3.16</c:v>
                </c:pt>
                <c:pt idx="7">
                  <c:v>3.9</c:v>
                </c:pt>
                <c:pt idx="8">
                  <c:v>3.62</c:v>
                </c:pt>
                <c:pt idx="9">
                  <c:v>3.84</c:v>
                </c:pt>
                <c:pt idx="10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823-494B-8B9A-59F2F53C54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балл по Тульской области 2021-2022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11"/>
                <c:pt idx="0">
                  <c:v>математика</c:v>
                </c:pt>
                <c:pt idx="1">
                  <c:v>русский язык</c:v>
                </c:pt>
                <c:pt idx="2">
                  <c:v>обществознание</c:v>
                </c:pt>
                <c:pt idx="3">
                  <c:v>химия</c:v>
                </c:pt>
                <c:pt idx="4">
                  <c:v>информатика</c:v>
                </c:pt>
                <c:pt idx="5">
                  <c:v>литература</c:v>
                </c:pt>
                <c:pt idx="6">
                  <c:v>история</c:v>
                </c:pt>
                <c:pt idx="7">
                  <c:v>физика</c:v>
                </c:pt>
                <c:pt idx="8">
                  <c:v>биология</c:v>
                </c:pt>
                <c:pt idx="9">
                  <c:v>англ. язык</c:v>
                </c:pt>
                <c:pt idx="10">
                  <c:v>география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3.5</c:v>
                </c:pt>
                <c:pt idx="1">
                  <c:v>4.09</c:v>
                </c:pt>
                <c:pt idx="2">
                  <c:v>3.5</c:v>
                </c:pt>
                <c:pt idx="3">
                  <c:v>4.1599999999999975</c:v>
                </c:pt>
                <c:pt idx="4">
                  <c:v>3.62</c:v>
                </c:pt>
                <c:pt idx="5">
                  <c:v>4.3599999999999985</c:v>
                </c:pt>
                <c:pt idx="6">
                  <c:v>3.4699999999999998</c:v>
                </c:pt>
                <c:pt idx="7">
                  <c:v>4.0199999999999996</c:v>
                </c:pt>
                <c:pt idx="8">
                  <c:v>3.7600000000000002</c:v>
                </c:pt>
                <c:pt idx="9">
                  <c:v>3.9699999999999998</c:v>
                </c:pt>
                <c:pt idx="10">
                  <c:v>3.77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823-494B-8B9A-59F2F53C54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347200"/>
        <c:axId val="111348736"/>
      </c:barChart>
      <c:catAx>
        <c:axId val="111347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1348736"/>
        <c:crosses val="autoZero"/>
        <c:auto val="1"/>
        <c:lblAlgn val="ctr"/>
        <c:lblOffset val="100"/>
        <c:noMultiLvlLbl val="0"/>
      </c:catAx>
      <c:valAx>
        <c:axId val="111348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3472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 по РФ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География </c:v>
                </c:pt>
                <c:pt idx="1">
                  <c:v>Информатика </c:v>
                </c:pt>
                <c:pt idx="2">
                  <c:v>Математика (проф) </c:v>
                </c:pt>
                <c:pt idx="3">
                  <c:v>Математика (база)</c:v>
                </c:pt>
                <c:pt idx="4">
                  <c:v>Физика </c:v>
                </c:pt>
                <c:pt idx="5">
                  <c:v>Русский язык</c:v>
                </c:pt>
                <c:pt idx="6">
                  <c:v>Литература </c:v>
                </c:pt>
                <c:pt idx="7">
                  <c:v>Обществознание </c:v>
                </c:pt>
                <c:pt idx="8">
                  <c:v>Биология </c:v>
                </c:pt>
                <c:pt idx="9">
                  <c:v>Английский язык</c:v>
                </c:pt>
                <c:pt idx="10">
                  <c:v>История </c:v>
                </c:pt>
                <c:pt idx="11">
                  <c:v>Химия 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54.6</c:v>
                </c:pt>
                <c:pt idx="1">
                  <c:v>59.5</c:v>
                </c:pt>
                <c:pt idx="2">
                  <c:v>56.86</c:v>
                </c:pt>
                <c:pt idx="4">
                  <c:v>54.11</c:v>
                </c:pt>
                <c:pt idx="5">
                  <c:v>68.3</c:v>
                </c:pt>
                <c:pt idx="6">
                  <c:v>60.8</c:v>
                </c:pt>
                <c:pt idx="7">
                  <c:v>59.88</c:v>
                </c:pt>
                <c:pt idx="8">
                  <c:v>50.16</c:v>
                </c:pt>
                <c:pt idx="9">
                  <c:v>73.3</c:v>
                </c:pt>
                <c:pt idx="10">
                  <c:v>57.95</c:v>
                </c:pt>
                <c:pt idx="11">
                  <c:v>54.3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12-451E-B2BC-EB28E777F6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балл по Тульской области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География </c:v>
                </c:pt>
                <c:pt idx="1">
                  <c:v>Информатика </c:v>
                </c:pt>
                <c:pt idx="2">
                  <c:v>Математика (проф) </c:v>
                </c:pt>
                <c:pt idx="3">
                  <c:v>Математика (база)</c:v>
                </c:pt>
                <c:pt idx="4">
                  <c:v>Физика </c:v>
                </c:pt>
                <c:pt idx="5">
                  <c:v>Русский язык</c:v>
                </c:pt>
                <c:pt idx="6">
                  <c:v>Литература </c:v>
                </c:pt>
                <c:pt idx="7">
                  <c:v>Обществознание </c:v>
                </c:pt>
                <c:pt idx="8">
                  <c:v>Биология </c:v>
                </c:pt>
                <c:pt idx="9">
                  <c:v>Английский язык</c:v>
                </c:pt>
                <c:pt idx="10">
                  <c:v>История </c:v>
                </c:pt>
                <c:pt idx="11">
                  <c:v>Химия 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58</c:v>
                </c:pt>
                <c:pt idx="1">
                  <c:v>56.72</c:v>
                </c:pt>
                <c:pt idx="2">
                  <c:v>56.6</c:v>
                </c:pt>
                <c:pt idx="3">
                  <c:v>4.18</c:v>
                </c:pt>
                <c:pt idx="4">
                  <c:v>54.73</c:v>
                </c:pt>
                <c:pt idx="5">
                  <c:v>70.86</c:v>
                </c:pt>
                <c:pt idx="6">
                  <c:v>62</c:v>
                </c:pt>
                <c:pt idx="7">
                  <c:v>59.17</c:v>
                </c:pt>
                <c:pt idx="8">
                  <c:v>51.74</c:v>
                </c:pt>
                <c:pt idx="9">
                  <c:v>72.14</c:v>
                </c:pt>
                <c:pt idx="10">
                  <c:v>59.6</c:v>
                </c:pt>
                <c:pt idx="11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12-451E-B2BC-EB28E777F64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 балл по району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География </c:v>
                </c:pt>
                <c:pt idx="1">
                  <c:v>Информатика </c:v>
                </c:pt>
                <c:pt idx="2">
                  <c:v>Математика (проф) </c:v>
                </c:pt>
                <c:pt idx="3">
                  <c:v>Математика (база)</c:v>
                </c:pt>
                <c:pt idx="4">
                  <c:v>Физика </c:v>
                </c:pt>
                <c:pt idx="5">
                  <c:v>Русский язык</c:v>
                </c:pt>
                <c:pt idx="6">
                  <c:v>Литература </c:v>
                </c:pt>
                <c:pt idx="7">
                  <c:v>Обществознание </c:v>
                </c:pt>
                <c:pt idx="8">
                  <c:v>Биология </c:v>
                </c:pt>
                <c:pt idx="9">
                  <c:v>Английский язык</c:v>
                </c:pt>
                <c:pt idx="10">
                  <c:v>История </c:v>
                </c:pt>
                <c:pt idx="11">
                  <c:v>Химия 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54</c:v>
                </c:pt>
                <c:pt idx="1">
                  <c:v>48</c:v>
                </c:pt>
                <c:pt idx="2">
                  <c:v>55</c:v>
                </c:pt>
                <c:pt idx="3">
                  <c:v>4.08</c:v>
                </c:pt>
                <c:pt idx="4">
                  <c:v>53.8</c:v>
                </c:pt>
                <c:pt idx="5">
                  <c:v>70.849999999999994</c:v>
                </c:pt>
                <c:pt idx="6">
                  <c:v>56.8</c:v>
                </c:pt>
                <c:pt idx="7">
                  <c:v>59.63</c:v>
                </c:pt>
                <c:pt idx="8">
                  <c:v>46.42</c:v>
                </c:pt>
                <c:pt idx="9">
                  <c:v>74.3</c:v>
                </c:pt>
                <c:pt idx="10">
                  <c:v>59.1</c:v>
                </c:pt>
                <c:pt idx="11">
                  <c:v>47.5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312-451E-B2BC-EB28E777F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546176"/>
        <c:axId val="112547712"/>
      </c:barChart>
      <c:catAx>
        <c:axId val="112546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2547712"/>
        <c:crosses val="autoZero"/>
        <c:auto val="1"/>
        <c:lblAlgn val="ctr"/>
        <c:lblOffset val="100"/>
        <c:noMultiLvlLbl val="0"/>
      </c:catAx>
      <c:valAx>
        <c:axId val="112547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5461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лагеря с дневным пребыванием детей 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3496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F5-44D5-8C0C-EAC66A6F52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санаторно-оздоровительные лагеря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F5-44D5-8C0C-EAC66A6F52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загородные оздоровительные лагеря 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Чел.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CF5-44D5-8C0C-EAC66A6F52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097344"/>
        <c:axId val="113107328"/>
      </c:barChart>
      <c:catAx>
        <c:axId val="113097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3107328"/>
        <c:crosses val="autoZero"/>
        <c:auto val="1"/>
        <c:lblAlgn val="ctr"/>
        <c:lblOffset val="100"/>
        <c:noMultiLvlLbl val="0"/>
      </c:catAx>
      <c:valAx>
        <c:axId val="113107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0973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916666666666763E-2"/>
          <c:y val="0.14489074803149676"/>
          <c:w val="0.53481135170603478"/>
          <c:h val="0.71760925196850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Доступность дошкольного образования 100%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1D-4B49-90B1-5B6DCD0B2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400"/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1714058398950344"/>
          <c:y val="0.21616289370078742"/>
          <c:w val="0.37035941601049882"/>
          <c:h val="0.5500649606299212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37686801354211996"/>
          <c:y val="7.1285226680530805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298813275142321E-2"/>
          <c:y val="0.18345368854565341"/>
          <c:w val="0.47320284638605431"/>
          <c:h val="0.15745510337498025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детей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621-42E0-8AEB-5AA95F311BD1}"/>
              </c:ext>
            </c:extLst>
          </c:dPt>
          <c:dPt>
            <c:idx val="1"/>
            <c:invertIfNegative val="0"/>
            <c:bubble3D val="0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21-42E0-8AEB-5AA95F311BD1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621-42E0-8AEB-5AA95F311BD1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21-42E0-8AEB-5AA95F311BD1}"/>
              </c:ext>
            </c:extLst>
          </c:dPt>
          <c:cat>
            <c:strRef>
              <c:f>Лист1!$A$2:$A$6</c:f>
              <c:strCache>
                <c:ptCount val="5"/>
                <c:pt idx="0">
                  <c:v>1 группа здоровья Здоровые дети</c:v>
                </c:pt>
                <c:pt idx="1">
                  <c:v>2 группа здоровья Дети с функциональными отклонениями в здоровье</c:v>
                </c:pt>
                <c:pt idx="2">
                  <c:v>3 группа здоровья Дети имеющие хронические заболевания</c:v>
                </c:pt>
                <c:pt idx="3">
                  <c:v>4 группа здоровья Дети, имеющие глубокие хронические заболевания</c:v>
                </c:pt>
                <c:pt idx="4">
                  <c:v>5 группа здоровья  Дети с хроническими заболеваниями в стадии декомпенсации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 formatCode="0%">
                  <c:v>0.42000000000000015</c:v>
                </c:pt>
                <c:pt idx="1">
                  <c:v>0.45600000000000002</c:v>
                </c:pt>
                <c:pt idx="2" formatCode="0%">
                  <c:v>0.11</c:v>
                </c:pt>
                <c:pt idx="3">
                  <c:v>5.0000000000000027E-3</c:v>
                </c:pt>
                <c:pt idx="4">
                  <c:v>9.0000000000000028E-3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07-4AA5-B7B2-69DD42155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342272"/>
        <c:axId val="124343808"/>
        <c:axId val="0"/>
      </c:bar3DChart>
      <c:catAx>
        <c:axId val="124342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4343808"/>
        <c:crosses val="autoZero"/>
        <c:auto val="1"/>
        <c:lblAlgn val="ctr"/>
        <c:lblOffset val="100"/>
        <c:noMultiLvlLbl val="0"/>
      </c:catAx>
      <c:valAx>
        <c:axId val="1243438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24342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555757905981761"/>
          <c:y val="5.3463920010398146E-2"/>
          <c:w val="0.2826751949095373"/>
          <c:h val="0.73713572661554316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Направленность кружков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802469135802519E-2"/>
          <c:y val="0.27442737336755907"/>
          <c:w val="0.74495489453984465"/>
          <c:h val="0.72557262663244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Направленность кружков</c:v>
                </c:pt>
              </c:strCache>
            </c:strRef>
          </c:tx>
          <c:explosion val="25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73-46BF-874C-F82028970C06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73-46BF-874C-F82028970C06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73-46BF-874C-F82028970C06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73-46BF-874C-F82028970C06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73-46BF-874C-F82028970C0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техническая</c:v>
                </c:pt>
                <c:pt idx="1">
                  <c:v>естественно-научная</c:v>
                </c:pt>
                <c:pt idx="2">
                  <c:v>социально-гуманитарная</c:v>
                </c:pt>
                <c:pt idx="3">
                  <c:v>художественная</c:v>
                </c:pt>
                <c:pt idx="4">
                  <c:v>физкультурно-спортивная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</c:v>
                </c:pt>
                <c:pt idx="1">
                  <c:v>8</c:v>
                </c:pt>
                <c:pt idx="2">
                  <c:v>23</c:v>
                </c:pt>
                <c:pt idx="3">
                  <c:v>25</c:v>
                </c:pt>
                <c:pt idx="4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B6-451F-ABCB-883358A977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4611488185768859"/>
          <c:y val="7.3338077102588814E-2"/>
          <c:w val="0.25226996202602625"/>
          <c:h val="0.891061195153385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обучающихся в 1 классах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801</c:v>
                </c:pt>
                <c:pt idx="1">
                  <c:v>738</c:v>
                </c:pt>
                <c:pt idx="2">
                  <c:v>759</c:v>
                </c:pt>
                <c:pt idx="3">
                  <c:v>858</c:v>
                </c:pt>
                <c:pt idx="4">
                  <c:v>836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2A-416B-AF07-82CED14D9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8687488"/>
        <c:axId val="128703104"/>
      </c:barChart>
      <c:catAx>
        <c:axId val="128687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8703104"/>
        <c:crosses val="autoZero"/>
        <c:auto val="1"/>
        <c:lblAlgn val="ctr"/>
        <c:lblOffset val="100"/>
        <c:noMultiLvlLbl val="0"/>
      </c:catAx>
      <c:valAx>
        <c:axId val="128703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8687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68225065616863"/>
          <c:y val="0.44390526574803152"/>
          <c:w val="0.28681774934383297"/>
          <c:h val="0.2227049704724413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 dirty="0"/>
              <a:t>Кадровый потенциал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74697703278575E-2"/>
          <c:y val="0.23251410556234903"/>
          <c:w val="0.55254810590131231"/>
          <c:h val="0.737871421036834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Кадровый потенциал</c:v>
                </c:pt>
              </c:strCache>
            </c:strRef>
          </c:tx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C6C-479A-9925-479F72D78485}"/>
              </c:ext>
            </c:extLst>
          </c:dPt>
          <c:cat>
            <c:strRef>
              <c:f>Лист1!$A$2:$A$5</c:f>
              <c:strCache>
                <c:ptCount val="4"/>
                <c:pt idx="0">
                  <c:v>29,8% высшая квалификационная категория</c:v>
                </c:pt>
                <c:pt idx="1">
                  <c:v>25,1% первая квалификационная категория</c:v>
                </c:pt>
                <c:pt idx="2">
                  <c:v>38,2%  соответствие занимаемой должности</c:v>
                </c:pt>
                <c:pt idx="3">
                  <c:v>13,5% без категории, из них 24 молодые специалисты стаж работы менее 2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157</c:v>
                </c:pt>
                <c:pt idx="1">
                  <c:v>132</c:v>
                </c:pt>
                <c:pt idx="2">
                  <c:v>236</c:v>
                </c:pt>
                <c:pt idx="3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6C-479A-9925-479F72D784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684991399941911"/>
          <c:y val="0.17394252799489873"/>
          <c:w val="0.39065015193356306"/>
          <c:h val="0.74798295122112535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84190440139541E-2"/>
          <c:y val="5.6210875984251965E-2"/>
          <c:w val="0.65158694225721758"/>
          <c:h val="0.794802165354330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Качество знаний,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76-416F-AB95-08C88C5A313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Качество знаний,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76-416F-AB95-08C88C5A3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202816"/>
        <c:axId val="129216896"/>
      </c:barChart>
      <c:catAx>
        <c:axId val="129202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9216896"/>
        <c:crosses val="autoZero"/>
        <c:auto val="1"/>
        <c:lblAlgn val="ctr"/>
        <c:lblOffset val="100"/>
        <c:noMultiLvlLbl val="0"/>
      </c:catAx>
      <c:valAx>
        <c:axId val="129216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202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926691325171304"/>
          <c:y val="0.1663900098425197"/>
          <c:w val="0.1794383784185834"/>
          <c:h val="0.1734699803149610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обученности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МКОУ СОШ № 16 </c:v>
                </c:pt>
                <c:pt idx="1">
                  <c:v>МКОУ ООШ № 25</c:v>
                </c:pt>
                <c:pt idx="2">
                  <c:v>МКОУ СОШ № 9</c:v>
                </c:pt>
                <c:pt idx="3">
                  <c:v>МКОУ СОШ № 11 </c:v>
                </c:pt>
                <c:pt idx="4">
                  <c:v>МБОУ СОШ № 59</c:v>
                </c:pt>
                <c:pt idx="5">
                  <c:v>МКОУ СОШ № 7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78.599999999999994</c:v>
                </c:pt>
                <c:pt idx="1">
                  <c:v>95</c:v>
                </c:pt>
                <c:pt idx="2">
                  <c:v>93</c:v>
                </c:pt>
                <c:pt idx="3">
                  <c:v>95.7</c:v>
                </c:pt>
                <c:pt idx="4">
                  <c:v>96.3</c:v>
                </c:pt>
                <c:pt idx="5">
                  <c:v>96.7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9C-4F84-BEDE-36F2A24775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показатель обученности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МКОУ СОШ № 16 </c:v>
                </c:pt>
                <c:pt idx="1">
                  <c:v>МКОУ ООШ № 25</c:v>
                </c:pt>
                <c:pt idx="2">
                  <c:v>МКОУ СОШ № 9</c:v>
                </c:pt>
                <c:pt idx="3">
                  <c:v>МКОУ СОШ № 11 </c:v>
                </c:pt>
                <c:pt idx="4">
                  <c:v>МБОУ СОШ № 59</c:v>
                </c:pt>
                <c:pt idx="5">
                  <c:v>МКОУ СОШ № 7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98.3</c:v>
                </c:pt>
                <c:pt idx="1">
                  <c:v>98.3</c:v>
                </c:pt>
                <c:pt idx="2">
                  <c:v>98.3</c:v>
                </c:pt>
                <c:pt idx="3">
                  <c:v>98.3</c:v>
                </c:pt>
                <c:pt idx="4">
                  <c:v>98.3</c:v>
                </c:pt>
                <c:pt idx="5">
                  <c:v>98.3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19C-4F84-BEDE-36F2A24775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121280"/>
        <c:axId val="129123072"/>
      </c:barChart>
      <c:catAx>
        <c:axId val="129121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9123072"/>
        <c:crosses val="autoZero"/>
        <c:auto val="1"/>
        <c:lblAlgn val="ctr"/>
        <c:lblOffset val="100"/>
        <c:noMultiLvlLbl val="0"/>
      </c:catAx>
      <c:valAx>
        <c:axId val="129123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1212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 охвата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42%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270-4882-8BDB-0EAF8136F1D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28%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270-4882-8BDB-0EAF8136F1D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270-4882-8BDB-0EAF8136F1D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7%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270-4882-8BDB-0EAF8136F1DA}"/>
                </c:ext>
              </c:extLst>
            </c:dLbl>
            <c:spPr>
              <a:solidFill>
                <a:schemeClr val="bg1"/>
              </a:solidFill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физкультурно-спортивная</c:v>
                </c:pt>
                <c:pt idx="1">
                  <c:v>социально-педагогическая</c:v>
                </c:pt>
                <c:pt idx="2">
                  <c:v>художественная</c:v>
                </c:pt>
                <c:pt idx="3">
                  <c:v>другие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</c:v>
                </c:pt>
                <c:pt idx="1">
                  <c:v>28</c:v>
                </c:pt>
                <c:pt idx="2">
                  <c:v>23</c:v>
                </c:pt>
                <c:pt idx="3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270-4882-8BDB-0EAF8136F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519908955206325"/>
          <c:y val="0.15645549049874677"/>
          <c:w val="0.38544256770862612"/>
          <c:h val="0.57920143197160445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B87086-6287-4840-B22D-DCCBAFA81D2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3269C6-9D6A-4898-B832-014202D7E813}">
      <dgm:prSet phldrT="[Текст]" custT="1"/>
      <dgm:spPr/>
      <dgm:t>
        <a:bodyPr/>
        <a:lstStyle/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r>
            <a:rPr lang="ru-RU" sz="1800" dirty="0" smtClean="0"/>
            <a:t>МКОУ СОШ № 3</a:t>
          </a:r>
        </a:p>
        <a:p>
          <a:r>
            <a:rPr lang="ru-RU" sz="1800" dirty="0" smtClean="0"/>
            <a:t>МКОУ СОШ № 16</a:t>
          </a:r>
        </a:p>
        <a:p>
          <a:r>
            <a:rPr lang="ru-RU" sz="1800" dirty="0" smtClean="0"/>
            <a:t>МКОУ «ЦО № 12»</a:t>
          </a:r>
        </a:p>
        <a:p>
          <a:r>
            <a:rPr lang="ru-RU" sz="1800" dirty="0" smtClean="0"/>
            <a:t>МКОУ «Центр образования Фёдоровский»</a:t>
          </a:r>
          <a:endParaRPr lang="ru-RU" sz="1800" dirty="0"/>
        </a:p>
      </dgm:t>
    </dgm:pt>
    <dgm:pt modelId="{AC230273-4461-48B8-A6FF-8D3E9D84B607}" type="parTrans" cxnId="{EBA64AFC-169F-4854-AAD1-9C1AD0697933}">
      <dgm:prSet/>
      <dgm:spPr/>
      <dgm:t>
        <a:bodyPr/>
        <a:lstStyle/>
        <a:p>
          <a:endParaRPr lang="ru-RU" sz="1800"/>
        </a:p>
      </dgm:t>
    </dgm:pt>
    <dgm:pt modelId="{8C6D5F01-D387-4459-8D6C-9713F196120C}" type="sibTrans" cxnId="{EBA64AFC-169F-4854-AAD1-9C1AD0697933}">
      <dgm:prSet/>
      <dgm:spPr/>
      <dgm:t>
        <a:bodyPr/>
        <a:lstStyle/>
        <a:p>
          <a:endParaRPr lang="ru-RU" sz="1800"/>
        </a:p>
      </dgm:t>
    </dgm:pt>
    <dgm:pt modelId="{7AE3C6A9-09F4-4DB4-8417-DBC42E3E0CF8}">
      <dgm:prSet phldrT="[Текст]" custT="1"/>
      <dgm:spPr/>
      <dgm:t>
        <a:bodyPr/>
        <a:lstStyle/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r>
            <a:rPr lang="ru-RU" sz="1800" dirty="0" smtClean="0"/>
            <a:t>МКОУ «Центр образования </a:t>
          </a:r>
          <a:r>
            <a:rPr lang="ru-RU" sz="1800" dirty="0" err="1" smtClean="0"/>
            <a:t>Краснолесский</a:t>
          </a:r>
          <a:r>
            <a:rPr lang="ru-RU" sz="1800" dirty="0" smtClean="0"/>
            <a:t>»</a:t>
          </a:r>
        </a:p>
        <a:p>
          <a:r>
            <a:rPr lang="ru-RU" sz="1800" dirty="0" smtClean="0"/>
            <a:t>МКОУ «Центр образования № 14»</a:t>
          </a:r>
        </a:p>
        <a:p>
          <a:r>
            <a:rPr lang="ru-RU" sz="1800" dirty="0" smtClean="0"/>
            <a:t>МКОУ СОШ № 2</a:t>
          </a:r>
          <a:endParaRPr lang="ru-RU" sz="1800" dirty="0"/>
        </a:p>
      </dgm:t>
    </dgm:pt>
    <dgm:pt modelId="{B2BCF66C-0BEE-45CA-9D06-899ECF198514}" type="parTrans" cxnId="{2842A4C5-F75B-4257-8321-74C5E7688301}">
      <dgm:prSet/>
      <dgm:spPr/>
      <dgm:t>
        <a:bodyPr/>
        <a:lstStyle/>
        <a:p>
          <a:endParaRPr lang="ru-RU" sz="1800"/>
        </a:p>
      </dgm:t>
    </dgm:pt>
    <dgm:pt modelId="{3EF7FAC0-2223-4ACF-9EF0-055A4E918646}" type="sibTrans" cxnId="{2842A4C5-F75B-4257-8321-74C5E7688301}">
      <dgm:prSet/>
      <dgm:spPr/>
      <dgm:t>
        <a:bodyPr/>
        <a:lstStyle/>
        <a:p>
          <a:endParaRPr lang="ru-RU" sz="1800"/>
        </a:p>
      </dgm:t>
    </dgm:pt>
    <dgm:pt modelId="{A8E99BCC-017C-447A-9506-54DD7A916CC6}">
      <dgm:prSet phldrT="[Текст]" custT="1"/>
      <dgm:spPr/>
      <dgm:t>
        <a:bodyPr/>
        <a:lstStyle/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r>
            <a:rPr lang="ru-RU" sz="1800" dirty="0" smtClean="0"/>
            <a:t>МКОУ «ЦО № 12»</a:t>
          </a:r>
        </a:p>
        <a:p>
          <a:r>
            <a:rPr lang="ru-RU" sz="1800" dirty="0" smtClean="0"/>
            <a:t>МБОУ СОШ № 22</a:t>
          </a:r>
        </a:p>
        <a:p>
          <a:r>
            <a:rPr lang="ru-RU" sz="1800" dirty="0" smtClean="0"/>
            <a:t>МКОУ СОШ № 16</a:t>
          </a:r>
        </a:p>
        <a:p>
          <a:r>
            <a:rPr lang="ru-RU" sz="1800" dirty="0" smtClean="0"/>
            <a:t>МКОУ ООШ № 27</a:t>
          </a:r>
        </a:p>
      </dgm:t>
    </dgm:pt>
    <dgm:pt modelId="{D3B5EB82-69AF-4F3C-A930-2D5349EAA335}" type="parTrans" cxnId="{E85CC186-7525-4914-9FC5-5E3BB1C096C7}">
      <dgm:prSet/>
      <dgm:spPr/>
      <dgm:t>
        <a:bodyPr/>
        <a:lstStyle/>
        <a:p>
          <a:endParaRPr lang="ru-RU" sz="1800"/>
        </a:p>
      </dgm:t>
    </dgm:pt>
    <dgm:pt modelId="{388A4D85-CF6E-4759-95CF-84376E60AEA8}" type="sibTrans" cxnId="{E85CC186-7525-4914-9FC5-5E3BB1C096C7}">
      <dgm:prSet/>
      <dgm:spPr/>
      <dgm:t>
        <a:bodyPr/>
        <a:lstStyle/>
        <a:p>
          <a:endParaRPr lang="ru-RU" sz="1800"/>
        </a:p>
      </dgm:t>
    </dgm:pt>
    <dgm:pt modelId="{AD36DED5-F1B6-4177-9675-736A93BD672E}">
      <dgm:prSet custT="1"/>
      <dgm:spPr/>
      <dgm:t>
        <a:bodyPr/>
        <a:lstStyle/>
        <a:p>
          <a:r>
            <a:rPr lang="ru-RU" sz="1800" dirty="0" smtClean="0"/>
            <a:t>Центр </a:t>
          </a:r>
        </a:p>
        <a:p>
          <a:r>
            <a:rPr lang="ru-RU" sz="1800" dirty="0" smtClean="0"/>
            <a:t>«Точка роста» </a:t>
          </a:r>
        </a:p>
        <a:p>
          <a:r>
            <a:rPr lang="ru-RU" sz="1800" dirty="0" smtClean="0"/>
            <a:t>МБОУ СОШ </a:t>
          </a:r>
        </a:p>
        <a:p>
          <a:r>
            <a:rPr lang="ru-RU" sz="1800" dirty="0" smtClean="0"/>
            <a:t>№ 18</a:t>
          </a:r>
          <a:endParaRPr lang="ru-RU" sz="1800" dirty="0"/>
        </a:p>
      </dgm:t>
    </dgm:pt>
    <dgm:pt modelId="{A75C27F8-DA38-434A-9BC9-0D385CC6D479}" type="parTrans" cxnId="{7AD832AF-7800-45C8-BB7F-A63D178276EF}">
      <dgm:prSet/>
      <dgm:spPr/>
      <dgm:t>
        <a:bodyPr/>
        <a:lstStyle/>
        <a:p>
          <a:endParaRPr lang="ru-RU" sz="1800"/>
        </a:p>
      </dgm:t>
    </dgm:pt>
    <dgm:pt modelId="{14779BA0-872F-44D6-87BC-D79077B06BAE}" type="sibTrans" cxnId="{7AD832AF-7800-45C8-BB7F-A63D178276EF}">
      <dgm:prSet/>
      <dgm:spPr/>
      <dgm:t>
        <a:bodyPr/>
        <a:lstStyle/>
        <a:p>
          <a:endParaRPr lang="ru-RU" sz="1800"/>
        </a:p>
      </dgm:t>
    </dgm:pt>
    <dgm:pt modelId="{A2FA5479-43C0-4DD5-BECC-50B80445D01C}">
      <dgm:prSet custT="1"/>
      <dgm:spPr/>
      <dgm:t>
        <a:bodyPr/>
        <a:lstStyle/>
        <a:p>
          <a:r>
            <a:rPr lang="ru-RU" sz="1800" dirty="0" smtClean="0"/>
            <a:t>Центр </a:t>
          </a:r>
        </a:p>
        <a:p>
          <a:r>
            <a:rPr lang="ru-RU" sz="1800" dirty="0" smtClean="0"/>
            <a:t>«Точка роста» </a:t>
          </a:r>
        </a:p>
        <a:p>
          <a:r>
            <a:rPr lang="ru-RU" sz="1800" dirty="0" smtClean="0"/>
            <a:t>МБОУ СОШ </a:t>
          </a:r>
        </a:p>
        <a:p>
          <a:r>
            <a:rPr lang="ru-RU" sz="1800" dirty="0" smtClean="0"/>
            <a:t>№ 21</a:t>
          </a:r>
          <a:endParaRPr lang="ru-RU" sz="1800" dirty="0"/>
        </a:p>
      </dgm:t>
    </dgm:pt>
    <dgm:pt modelId="{E06D3F98-98E2-4077-BAFE-B7278A9D2DFE}" type="parTrans" cxnId="{84EB0B86-C54F-489B-97E2-781ADDC212B6}">
      <dgm:prSet/>
      <dgm:spPr/>
      <dgm:t>
        <a:bodyPr/>
        <a:lstStyle/>
        <a:p>
          <a:endParaRPr lang="ru-RU" sz="1800"/>
        </a:p>
      </dgm:t>
    </dgm:pt>
    <dgm:pt modelId="{FA04CDCB-AE74-4A4B-95E0-C9FCD34CAE94}" type="sibTrans" cxnId="{84EB0B86-C54F-489B-97E2-781ADDC212B6}">
      <dgm:prSet/>
      <dgm:spPr/>
      <dgm:t>
        <a:bodyPr/>
        <a:lstStyle/>
        <a:p>
          <a:endParaRPr lang="ru-RU" sz="1800"/>
        </a:p>
      </dgm:t>
    </dgm:pt>
    <dgm:pt modelId="{FF20FE23-C626-45EF-88D9-415CA79FEFCB}">
      <dgm:prSet custT="1"/>
      <dgm:spPr/>
      <dgm:t>
        <a:bodyPr/>
        <a:lstStyle/>
        <a:p>
          <a:r>
            <a:rPr lang="ru-RU" sz="1800" smtClean="0"/>
            <a:t>Региональная базовая площадка</a:t>
          </a:r>
          <a:endParaRPr lang="ru-RU" sz="1800"/>
        </a:p>
      </dgm:t>
    </dgm:pt>
    <dgm:pt modelId="{42E1E2F4-84C0-423D-B8DE-07EF5CFC1B90}" type="parTrans" cxnId="{F9887B33-3FD9-42AD-9D65-BC4D2921778A}">
      <dgm:prSet/>
      <dgm:spPr/>
      <dgm:t>
        <a:bodyPr/>
        <a:lstStyle/>
        <a:p>
          <a:endParaRPr lang="ru-RU" sz="1800"/>
        </a:p>
      </dgm:t>
    </dgm:pt>
    <dgm:pt modelId="{3B6CF35F-A34E-4246-820B-F94CB9451F3B}" type="sibTrans" cxnId="{F9887B33-3FD9-42AD-9D65-BC4D2921778A}">
      <dgm:prSet/>
      <dgm:spPr/>
      <dgm:t>
        <a:bodyPr/>
        <a:lstStyle/>
        <a:p>
          <a:endParaRPr lang="ru-RU" sz="1800"/>
        </a:p>
      </dgm:t>
    </dgm:pt>
    <dgm:pt modelId="{2BF1AA0A-9BDA-491B-86F6-2208CFA25616}">
      <dgm:prSet custT="1"/>
      <dgm:spPr/>
      <dgm:t>
        <a:bodyPr/>
        <a:lstStyle/>
        <a:p>
          <a:r>
            <a:rPr lang="ru-RU" sz="1800" dirty="0" smtClean="0"/>
            <a:t>Центр </a:t>
          </a:r>
        </a:p>
        <a:p>
          <a:r>
            <a:rPr lang="ru-RU" sz="1800" dirty="0" smtClean="0"/>
            <a:t>«Точка роста» </a:t>
          </a:r>
        </a:p>
        <a:p>
          <a:r>
            <a:rPr lang="ru-RU" sz="1800" dirty="0" smtClean="0"/>
            <a:t>МКОУ «Центр образования </a:t>
          </a:r>
          <a:r>
            <a:rPr lang="ru-RU" sz="1800" dirty="0" err="1" smtClean="0"/>
            <a:t>Акимо-Ильинский</a:t>
          </a:r>
          <a:r>
            <a:rPr lang="ru-RU" sz="1800" dirty="0" smtClean="0"/>
            <a:t>»</a:t>
          </a:r>
          <a:endParaRPr lang="ru-RU" sz="1800" dirty="0"/>
        </a:p>
      </dgm:t>
    </dgm:pt>
    <dgm:pt modelId="{9E8D876D-44DC-4A1D-83E9-2FE14D17AA81}" type="parTrans" cxnId="{F76C526A-BB4E-4836-AAB2-2D32858E4216}">
      <dgm:prSet/>
      <dgm:spPr/>
      <dgm:t>
        <a:bodyPr/>
        <a:lstStyle/>
        <a:p>
          <a:endParaRPr lang="ru-RU" sz="1800"/>
        </a:p>
      </dgm:t>
    </dgm:pt>
    <dgm:pt modelId="{FEAFCFC4-B644-47AF-84FD-3C69794CD437}" type="sibTrans" cxnId="{F76C526A-BB4E-4836-AAB2-2D32858E4216}">
      <dgm:prSet/>
      <dgm:spPr/>
      <dgm:t>
        <a:bodyPr/>
        <a:lstStyle/>
        <a:p>
          <a:endParaRPr lang="ru-RU" sz="1800"/>
        </a:p>
      </dgm:t>
    </dgm:pt>
    <dgm:pt modelId="{4ED0FB71-8B73-4EDE-95E9-C7C12A38EAE0}">
      <dgm:prSet custT="1"/>
      <dgm:spPr/>
      <dgm:t>
        <a:bodyPr/>
        <a:lstStyle/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endParaRPr lang="ru-RU" sz="1800" dirty="0" smtClean="0"/>
        </a:p>
        <a:p>
          <a:r>
            <a:rPr lang="ru-RU" sz="1800" dirty="0" smtClean="0"/>
            <a:t>МКОУ ООШ № 29</a:t>
          </a:r>
        </a:p>
        <a:p>
          <a:r>
            <a:rPr lang="ru-RU" sz="1800" dirty="0" smtClean="0"/>
            <a:t>МКОУ «Центр образования </a:t>
          </a:r>
          <a:r>
            <a:rPr lang="ru-RU" sz="1800" dirty="0" err="1" smtClean="0"/>
            <a:t>Люторический</a:t>
          </a:r>
          <a:r>
            <a:rPr lang="ru-RU" sz="1800" dirty="0" smtClean="0"/>
            <a:t>» </a:t>
          </a:r>
        </a:p>
        <a:p>
          <a:r>
            <a:rPr lang="ru-RU" sz="1800" dirty="0" smtClean="0"/>
            <a:t>МКОУ ООШ № 25</a:t>
          </a:r>
        </a:p>
        <a:p>
          <a:endParaRPr lang="ru-RU" sz="1800" dirty="0"/>
        </a:p>
      </dgm:t>
    </dgm:pt>
    <dgm:pt modelId="{F9A3DABA-C0E4-42B5-B939-E66EF75DACD8}" type="parTrans" cxnId="{0CF0528E-3E1F-43F2-910B-58D25AB0B9F0}">
      <dgm:prSet/>
      <dgm:spPr/>
      <dgm:t>
        <a:bodyPr/>
        <a:lstStyle/>
        <a:p>
          <a:endParaRPr lang="ru-RU" sz="1800"/>
        </a:p>
      </dgm:t>
    </dgm:pt>
    <dgm:pt modelId="{24953D4C-F1E0-44AA-8847-0DB82FEE68D1}" type="sibTrans" cxnId="{0CF0528E-3E1F-43F2-910B-58D25AB0B9F0}">
      <dgm:prSet/>
      <dgm:spPr/>
      <dgm:t>
        <a:bodyPr/>
        <a:lstStyle/>
        <a:p>
          <a:endParaRPr lang="ru-RU" sz="1800"/>
        </a:p>
      </dgm:t>
    </dgm:pt>
    <dgm:pt modelId="{CCFCE8D7-DA20-472A-B01F-C90C4F5FE00B}">
      <dgm:prSet custT="1"/>
      <dgm:spPr/>
      <dgm:t>
        <a:bodyPr/>
        <a:lstStyle/>
        <a:p>
          <a:r>
            <a:rPr lang="ru-RU" sz="1800" dirty="0" smtClean="0"/>
            <a:t>Центр </a:t>
          </a:r>
        </a:p>
        <a:p>
          <a:r>
            <a:rPr lang="ru-RU" sz="1800" dirty="0" smtClean="0"/>
            <a:t>«Точка роста» </a:t>
          </a:r>
        </a:p>
        <a:p>
          <a:r>
            <a:rPr lang="ru-RU" sz="1800" dirty="0" smtClean="0"/>
            <a:t>МКОУ «Центр образования </a:t>
          </a:r>
          <a:r>
            <a:rPr lang="ru-RU" sz="1800" dirty="0" err="1" smtClean="0"/>
            <a:t>Бестужевский</a:t>
          </a:r>
          <a:r>
            <a:rPr lang="ru-RU" sz="1800" dirty="0" smtClean="0"/>
            <a:t>»</a:t>
          </a:r>
          <a:endParaRPr lang="ru-RU" sz="1800" dirty="0"/>
        </a:p>
      </dgm:t>
    </dgm:pt>
    <dgm:pt modelId="{3231EFE2-25C0-42EC-AE36-9352756C855E}" type="parTrans" cxnId="{3526A4E3-5BB5-4A72-B6CA-9DEC3BFF755C}">
      <dgm:prSet/>
      <dgm:spPr/>
      <dgm:t>
        <a:bodyPr/>
        <a:lstStyle/>
        <a:p>
          <a:endParaRPr lang="ru-RU" sz="1800"/>
        </a:p>
      </dgm:t>
    </dgm:pt>
    <dgm:pt modelId="{A90C7835-41F2-46F4-9BCB-B81844112698}" type="sibTrans" cxnId="{3526A4E3-5BB5-4A72-B6CA-9DEC3BFF755C}">
      <dgm:prSet/>
      <dgm:spPr/>
      <dgm:t>
        <a:bodyPr/>
        <a:lstStyle/>
        <a:p>
          <a:endParaRPr lang="ru-RU" sz="1800"/>
        </a:p>
      </dgm:t>
    </dgm:pt>
    <dgm:pt modelId="{C6080F39-E6F0-4783-93C3-15A3E9A495A0}" type="pres">
      <dgm:prSet presAssocID="{F6B87086-6287-4840-B22D-DCCBAFA81D2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362680-B1D9-4564-873D-3E3867A4F3B3}" type="pres">
      <dgm:prSet presAssocID="{633269C6-9D6A-4898-B832-014202D7E813}" presName="compNode" presStyleCnt="0"/>
      <dgm:spPr/>
    </dgm:pt>
    <dgm:pt modelId="{ED345B23-1290-4AB6-9DB1-D51512923663}" type="pres">
      <dgm:prSet presAssocID="{633269C6-9D6A-4898-B832-014202D7E813}" presName="aNode" presStyleLbl="bgShp" presStyleIdx="0" presStyleCnt="4" custLinFactNeighborX="-33647" custLinFactNeighborY="-1619"/>
      <dgm:spPr/>
      <dgm:t>
        <a:bodyPr/>
        <a:lstStyle/>
        <a:p>
          <a:endParaRPr lang="ru-RU"/>
        </a:p>
      </dgm:t>
    </dgm:pt>
    <dgm:pt modelId="{3CF8B8BC-9F6D-4AB6-A928-597DBD575DC1}" type="pres">
      <dgm:prSet presAssocID="{633269C6-9D6A-4898-B832-014202D7E813}" presName="textNode" presStyleLbl="bgShp" presStyleIdx="0" presStyleCnt="4"/>
      <dgm:spPr/>
      <dgm:t>
        <a:bodyPr/>
        <a:lstStyle/>
        <a:p>
          <a:endParaRPr lang="ru-RU"/>
        </a:p>
      </dgm:t>
    </dgm:pt>
    <dgm:pt modelId="{964A1689-C9A0-4FDF-8AC2-5017586B2A57}" type="pres">
      <dgm:prSet presAssocID="{633269C6-9D6A-4898-B832-014202D7E813}" presName="compChildNode" presStyleCnt="0"/>
      <dgm:spPr/>
    </dgm:pt>
    <dgm:pt modelId="{F374BA25-C5C8-488C-9D7F-4D4C08E44193}" type="pres">
      <dgm:prSet presAssocID="{633269C6-9D6A-4898-B832-014202D7E813}" presName="theInnerList" presStyleCnt="0"/>
      <dgm:spPr/>
    </dgm:pt>
    <dgm:pt modelId="{C1ECB13B-B826-4A23-A328-70D8F77AC753}" type="pres">
      <dgm:prSet presAssocID="{AD36DED5-F1B6-4177-9675-736A93BD672E}" presName="childNode" presStyleLbl="node1" presStyleIdx="0" presStyleCnt="5" custScaleX="111390" custScaleY="72009" custLinFactNeighborX="-628" custLinFactNeighborY="-72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6DCB5-BAB0-4BC3-85ED-C5357ECA8DF7}" type="pres">
      <dgm:prSet presAssocID="{633269C6-9D6A-4898-B832-014202D7E813}" presName="aSpace" presStyleCnt="0"/>
      <dgm:spPr/>
    </dgm:pt>
    <dgm:pt modelId="{9CC1EDF2-597E-401C-A7D3-3A3B6FEB5E0E}" type="pres">
      <dgm:prSet presAssocID="{7AE3C6A9-09F4-4DB4-8417-DBC42E3E0CF8}" presName="compNode" presStyleCnt="0"/>
      <dgm:spPr/>
    </dgm:pt>
    <dgm:pt modelId="{C2EC38AF-7B9E-4EEF-8E8C-A8F5867EB6D9}" type="pres">
      <dgm:prSet presAssocID="{7AE3C6A9-09F4-4DB4-8417-DBC42E3E0CF8}" presName="aNode" presStyleLbl="bgShp" presStyleIdx="1" presStyleCnt="4"/>
      <dgm:spPr/>
      <dgm:t>
        <a:bodyPr/>
        <a:lstStyle/>
        <a:p>
          <a:endParaRPr lang="ru-RU"/>
        </a:p>
      </dgm:t>
    </dgm:pt>
    <dgm:pt modelId="{FD98FA6E-D9E2-460B-AF41-8444D9E80CE8}" type="pres">
      <dgm:prSet presAssocID="{7AE3C6A9-09F4-4DB4-8417-DBC42E3E0CF8}" presName="textNode" presStyleLbl="bgShp" presStyleIdx="1" presStyleCnt="4"/>
      <dgm:spPr/>
      <dgm:t>
        <a:bodyPr/>
        <a:lstStyle/>
        <a:p>
          <a:endParaRPr lang="ru-RU"/>
        </a:p>
      </dgm:t>
    </dgm:pt>
    <dgm:pt modelId="{0BC62DA1-008D-41A3-81C4-5C38A40DDD63}" type="pres">
      <dgm:prSet presAssocID="{7AE3C6A9-09F4-4DB4-8417-DBC42E3E0CF8}" presName="compChildNode" presStyleCnt="0"/>
      <dgm:spPr/>
    </dgm:pt>
    <dgm:pt modelId="{85BAE513-80C0-4D3C-99C4-0A243A048432}" type="pres">
      <dgm:prSet presAssocID="{7AE3C6A9-09F4-4DB4-8417-DBC42E3E0CF8}" presName="theInnerList" presStyleCnt="0"/>
      <dgm:spPr/>
    </dgm:pt>
    <dgm:pt modelId="{FA8AE3A3-0EFE-4A46-96C1-51AE70D0B7CF}" type="pres">
      <dgm:prSet presAssocID="{A2FA5479-43C0-4DD5-BECC-50B80445D01C}" presName="childNode" presStyleLbl="node1" presStyleIdx="1" presStyleCnt="5" custScaleX="108305" custScaleY="72130" custLinFactNeighborX="-627" custLinFactNeighborY="-58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B4A7D5-8FF3-4CB8-869A-0BE9E74CF5E7}" type="pres">
      <dgm:prSet presAssocID="{7AE3C6A9-09F4-4DB4-8417-DBC42E3E0CF8}" presName="aSpace" presStyleCnt="0"/>
      <dgm:spPr/>
    </dgm:pt>
    <dgm:pt modelId="{0000FB88-D7F8-4289-A38B-5DAA184A94EF}" type="pres">
      <dgm:prSet presAssocID="{A8E99BCC-017C-447A-9506-54DD7A916CC6}" presName="compNode" presStyleCnt="0"/>
      <dgm:spPr/>
    </dgm:pt>
    <dgm:pt modelId="{EDB4BDA6-33EC-4609-B573-F9FC76A20D44}" type="pres">
      <dgm:prSet presAssocID="{A8E99BCC-017C-447A-9506-54DD7A916CC6}" presName="aNode" presStyleLbl="bgShp" presStyleIdx="2" presStyleCnt="4"/>
      <dgm:spPr/>
      <dgm:t>
        <a:bodyPr/>
        <a:lstStyle/>
        <a:p>
          <a:endParaRPr lang="ru-RU"/>
        </a:p>
      </dgm:t>
    </dgm:pt>
    <dgm:pt modelId="{7E207CA8-6EF6-4ABC-BCA6-1BEC645F5B08}" type="pres">
      <dgm:prSet presAssocID="{A8E99BCC-017C-447A-9506-54DD7A916CC6}" presName="textNode" presStyleLbl="bgShp" presStyleIdx="2" presStyleCnt="4"/>
      <dgm:spPr/>
      <dgm:t>
        <a:bodyPr/>
        <a:lstStyle/>
        <a:p>
          <a:endParaRPr lang="ru-RU"/>
        </a:p>
      </dgm:t>
    </dgm:pt>
    <dgm:pt modelId="{490AAE72-3449-4C3E-B136-EB4D57A71763}" type="pres">
      <dgm:prSet presAssocID="{A8E99BCC-017C-447A-9506-54DD7A916CC6}" presName="compChildNode" presStyleCnt="0"/>
      <dgm:spPr/>
    </dgm:pt>
    <dgm:pt modelId="{1A37C20E-88BD-4292-80E0-D758DDCDCBCE}" type="pres">
      <dgm:prSet presAssocID="{A8E99BCC-017C-447A-9506-54DD7A916CC6}" presName="theInnerList" presStyleCnt="0"/>
      <dgm:spPr/>
    </dgm:pt>
    <dgm:pt modelId="{BADFE6B9-F3A4-4F06-A5DC-A845BBF4C1D5}" type="pres">
      <dgm:prSet presAssocID="{FF20FE23-C626-45EF-88D9-415CA79FEFCB}" presName="childNode" presStyleLbl="node1" presStyleIdx="2" presStyleCnt="5" custScaleY="32054" custLinFactX="34822" custLinFactY="4558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E246E-2417-490D-8CE4-1FCA6300929E}" type="pres">
      <dgm:prSet presAssocID="{FF20FE23-C626-45EF-88D9-415CA79FEFCB}" presName="aSpace2" presStyleCnt="0"/>
      <dgm:spPr/>
    </dgm:pt>
    <dgm:pt modelId="{E12306C9-F13A-4CC7-B022-A3A566DADD4A}" type="pres">
      <dgm:prSet presAssocID="{2BF1AA0A-9BDA-491B-86F6-2208CFA25616}" presName="childNode" presStyleLbl="node1" presStyleIdx="3" presStyleCnt="5" custScaleX="117119" custScaleY="122641" custLinFactY="-100000" custLinFactNeighborX="-627" custLinFactNeighborY="-146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88A30-7603-40AB-9019-AA5BF002F34F}" type="pres">
      <dgm:prSet presAssocID="{A8E99BCC-017C-447A-9506-54DD7A916CC6}" presName="aSpace" presStyleCnt="0"/>
      <dgm:spPr/>
    </dgm:pt>
    <dgm:pt modelId="{D312219A-F38A-4876-9D99-DF4AE4BCBCD8}" type="pres">
      <dgm:prSet presAssocID="{4ED0FB71-8B73-4EDE-95E9-C7C12A38EAE0}" presName="compNode" presStyleCnt="0"/>
      <dgm:spPr/>
    </dgm:pt>
    <dgm:pt modelId="{E433E389-F197-4861-B139-BE5ABECE87D7}" type="pres">
      <dgm:prSet presAssocID="{4ED0FB71-8B73-4EDE-95E9-C7C12A38EAE0}" presName="aNode" presStyleLbl="bgShp" presStyleIdx="3" presStyleCnt="4"/>
      <dgm:spPr/>
      <dgm:t>
        <a:bodyPr/>
        <a:lstStyle/>
        <a:p>
          <a:endParaRPr lang="ru-RU"/>
        </a:p>
      </dgm:t>
    </dgm:pt>
    <dgm:pt modelId="{90FD4827-719B-40E6-AC1F-829DB0BE0A2C}" type="pres">
      <dgm:prSet presAssocID="{4ED0FB71-8B73-4EDE-95E9-C7C12A38EAE0}" presName="textNode" presStyleLbl="bgShp" presStyleIdx="3" presStyleCnt="4"/>
      <dgm:spPr/>
      <dgm:t>
        <a:bodyPr/>
        <a:lstStyle/>
        <a:p>
          <a:endParaRPr lang="ru-RU"/>
        </a:p>
      </dgm:t>
    </dgm:pt>
    <dgm:pt modelId="{D4D091E3-9952-4B06-BC18-4334635FFDE5}" type="pres">
      <dgm:prSet presAssocID="{4ED0FB71-8B73-4EDE-95E9-C7C12A38EAE0}" presName="compChildNode" presStyleCnt="0"/>
      <dgm:spPr/>
    </dgm:pt>
    <dgm:pt modelId="{6D349DF0-7B52-4AE3-A868-3BA2C017B9C7}" type="pres">
      <dgm:prSet presAssocID="{4ED0FB71-8B73-4EDE-95E9-C7C12A38EAE0}" presName="theInnerList" presStyleCnt="0"/>
      <dgm:spPr/>
    </dgm:pt>
    <dgm:pt modelId="{E1A2FF43-1782-4B31-9CE4-BAD0B33616AD}" type="pres">
      <dgm:prSet presAssocID="{CCFCE8D7-DA20-472A-B01F-C90C4F5FE00B}" presName="childNode" presStyleLbl="node1" presStyleIdx="4" presStyleCnt="5" custScaleX="115195" custScaleY="74109" custLinFactNeighborX="777" custLinFactNeighborY="-57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EEEB65-190A-4097-A95B-5C2068589CB3}" type="presOf" srcId="{633269C6-9D6A-4898-B832-014202D7E813}" destId="{3CF8B8BC-9F6D-4AB6-A928-597DBD575DC1}" srcOrd="1" destOrd="0" presId="urn:microsoft.com/office/officeart/2005/8/layout/lProcess2"/>
    <dgm:cxn modelId="{A239A6CA-8056-41DD-B7D7-3611EBC638C8}" type="presOf" srcId="{CCFCE8D7-DA20-472A-B01F-C90C4F5FE00B}" destId="{E1A2FF43-1782-4B31-9CE4-BAD0B33616AD}" srcOrd="0" destOrd="0" presId="urn:microsoft.com/office/officeart/2005/8/layout/lProcess2"/>
    <dgm:cxn modelId="{E85CC186-7525-4914-9FC5-5E3BB1C096C7}" srcId="{F6B87086-6287-4840-B22D-DCCBAFA81D2A}" destId="{A8E99BCC-017C-447A-9506-54DD7A916CC6}" srcOrd="2" destOrd="0" parTransId="{D3B5EB82-69AF-4F3C-A930-2D5349EAA335}" sibTransId="{388A4D85-CF6E-4759-95CF-84376E60AEA8}"/>
    <dgm:cxn modelId="{F7230427-71C4-43E6-A7AD-068BDC3AA65E}" type="presOf" srcId="{A8E99BCC-017C-447A-9506-54DD7A916CC6}" destId="{7E207CA8-6EF6-4ABC-BCA6-1BEC645F5B08}" srcOrd="1" destOrd="0" presId="urn:microsoft.com/office/officeart/2005/8/layout/lProcess2"/>
    <dgm:cxn modelId="{D2E55C5B-6B1D-4A04-8E38-1DC0FDA27F60}" type="presOf" srcId="{7AE3C6A9-09F4-4DB4-8417-DBC42E3E0CF8}" destId="{C2EC38AF-7B9E-4EEF-8E8C-A8F5867EB6D9}" srcOrd="0" destOrd="0" presId="urn:microsoft.com/office/officeart/2005/8/layout/lProcess2"/>
    <dgm:cxn modelId="{E2A1FB85-5D8A-4169-857B-EAE379E55A9F}" type="presOf" srcId="{4ED0FB71-8B73-4EDE-95E9-C7C12A38EAE0}" destId="{E433E389-F197-4861-B139-BE5ABECE87D7}" srcOrd="0" destOrd="0" presId="urn:microsoft.com/office/officeart/2005/8/layout/lProcess2"/>
    <dgm:cxn modelId="{84EB0B86-C54F-489B-97E2-781ADDC212B6}" srcId="{7AE3C6A9-09F4-4DB4-8417-DBC42E3E0CF8}" destId="{A2FA5479-43C0-4DD5-BECC-50B80445D01C}" srcOrd="0" destOrd="0" parTransId="{E06D3F98-98E2-4077-BAFE-B7278A9D2DFE}" sibTransId="{FA04CDCB-AE74-4A4B-95E0-C9FCD34CAE94}"/>
    <dgm:cxn modelId="{EBA64AFC-169F-4854-AAD1-9C1AD0697933}" srcId="{F6B87086-6287-4840-B22D-DCCBAFA81D2A}" destId="{633269C6-9D6A-4898-B832-014202D7E813}" srcOrd="0" destOrd="0" parTransId="{AC230273-4461-48B8-A6FF-8D3E9D84B607}" sibTransId="{8C6D5F01-D387-4459-8D6C-9713F196120C}"/>
    <dgm:cxn modelId="{F9887B33-3FD9-42AD-9D65-BC4D2921778A}" srcId="{A8E99BCC-017C-447A-9506-54DD7A916CC6}" destId="{FF20FE23-C626-45EF-88D9-415CA79FEFCB}" srcOrd="0" destOrd="0" parTransId="{42E1E2F4-84C0-423D-B8DE-07EF5CFC1B90}" sibTransId="{3B6CF35F-A34E-4246-820B-F94CB9451F3B}"/>
    <dgm:cxn modelId="{3526A4E3-5BB5-4A72-B6CA-9DEC3BFF755C}" srcId="{4ED0FB71-8B73-4EDE-95E9-C7C12A38EAE0}" destId="{CCFCE8D7-DA20-472A-B01F-C90C4F5FE00B}" srcOrd="0" destOrd="0" parTransId="{3231EFE2-25C0-42EC-AE36-9352756C855E}" sibTransId="{A90C7835-41F2-46F4-9BCB-B81844112698}"/>
    <dgm:cxn modelId="{CA99FEDE-D0B7-4991-8D92-650314CD286F}" type="presOf" srcId="{F6B87086-6287-4840-B22D-DCCBAFA81D2A}" destId="{C6080F39-E6F0-4783-93C3-15A3E9A495A0}" srcOrd="0" destOrd="0" presId="urn:microsoft.com/office/officeart/2005/8/layout/lProcess2"/>
    <dgm:cxn modelId="{3904C755-6A41-4647-878E-F3B3C1B596CA}" type="presOf" srcId="{4ED0FB71-8B73-4EDE-95E9-C7C12A38EAE0}" destId="{90FD4827-719B-40E6-AC1F-829DB0BE0A2C}" srcOrd="1" destOrd="0" presId="urn:microsoft.com/office/officeart/2005/8/layout/lProcess2"/>
    <dgm:cxn modelId="{F76C526A-BB4E-4836-AAB2-2D32858E4216}" srcId="{A8E99BCC-017C-447A-9506-54DD7A916CC6}" destId="{2BF1AA0A-9BDA-491B-86F6-2208CFA25616}" srcOrd="1" destOrd="0" parTransId="{9E8D876D-44DC-4A1D-83E9-2FE14D17AA81}" sibTransId="{FEAFCFC4-B644-47AF-84FD-3C69794CD437}"/>
    <dgm:cxn modelId="{7AD832AF-7800-45C8-BB7F-A63D178276EF}" srcId="{633269C6-9D6A-4898-B832-014202D7E813}" destId="{AD36DED5-F1B6-4177-9675-736A93BD672E}" srcOrd="0" destOrd="0" parTransId="{A75C27F8-DA38-434A-9BC9-0D385CC6D479}" sibTransId="{14779BA0-872F-44D6-87BC-D79077B06BAE}"/>
    <dgm:cxn modelId="{2842A4C5-F75B-4257-8321-74C5E7688301}" srcId="{F6B87086-6287-4840-B22D-DCCBAFA81D2A}" destId="{7AE3C6A9-09F4-4DB4-8417-DBC42E3E0CF8}" srcOrd="1" destOrd="0" parTransId="{B2BCF66C-0BEE-45CA-9D06-899ECF198514}" sibTransId="{3EF7FAC0-2223-4ACF-9EF0-055A4E918646}"/>
    <dgm:cxn modelId="{0CF0528E-3E1F-43F2-910B-58D25AB0B9F0}" srcId="{F6B87086-6287-4840-B22D-DCCBAFA81D2A}" destId="{4ED0FB71-8B73-4EDE-95E9-C7C12A38EAE0}" srcOrd="3" destOrd="0" parTransId="{F9A3DABA-C0E4-42B5-B939-E66EF75DACD8}" sibTransId="{24953D4C-F1E0-44AA-8847-0DB82FEE68D1}"/>
    <dgm:cxn modelId="{AB6A7838-EE3D-41BB-9EDE-848AFFE4B720}" type="presOf" srcId="{7AE3C6A9-09F4-4DB4-8417-DBC42E3E0CF8}" destId="{FD98FA6E-D9E2-460B-AF41-8444D9E80CE8}" srcOrd="1" destOrd="0" presId="urn:microsoft.com/office/officeart/2005/8/layout/lProcess2"/>
    <dgm:cxn modelId="{56DF323A-84E2-4E78-81A4-3497968E8EDA}" type="presOf" srcId="{A2FA5479-43C0-4DD5-BECC-50B80445D01C}" destId="{FA8AE3A3-0EFE-4A46-96C1-51AE70D0B7CF}" srcOrd="0" destOrd="0" presId="urn:microsoft.com/office/officeart/2005/8/layout/lProcess2"/>
    <dgm:cxn modelId="{92F1ED85-0CC6-4D42-98CC-3648E886F435}" type="presOf" srcId="{FF20FE23-C626-45EF-88D9-415CA79FEFCB}" destId="{BADFE6B9-F3A4-4F06-A5DC-A845BBF4C1D5}" srcOrd="0" destOrd="0" presId="urn:microsoft.com/office/officeart/2005/8/layout/lProcess2"/>
    <dgm:cxn modelId="{5041A22E-9BDD-4649-BAC3-F6C4B7AF4B20}" type="presOf" srcId="{633269C6-9D6A-4898-B832-014202D7E813}" destId="{ED345B23-1290-4AB6-9DB1-D51512923663}" srcOrd="0" destOrd="0" presId="urn:microsoft.com/office/officeart/2005/8/layout/lProcess2"/>
    <dgm:cxn modelId="{8B180F9E-E3F2-492F-A8BA-5747F4360E98}" type="presOf" srcId="{2BF1AA0A-9BDA-491B-86F6-2208CFA25616}" destId="{E12306C9-F13A-4CC7-B022-A3A566DADD4A}" srcOrd="0" destOrd="0" presId="urn:microsoft.com/office/officeart/2005/8/layout/lProcess2"/>
    <dgm:cxn modelId="{08C6D473-8B13-4725-9D3A-E34B2BA7F13F}" type="presOf" srcId="{A8E99BCC-017C-447A-9506-54DD7A916CC6}" destId="{EDB4BDA6-33EC-4609-B573-F9FC76A20D44}" srcOrd="0" destOrd="0" presId="urn:microsoft.com/office/officeart/2005/8/layout/lProcess2"/>
    <dgm:cxn modelId="{FE1DBE9C-ACFE-4DDE-A479-2741997C28FD}" type="presOf" srcId="{AD36DED5-F1B6-4177-9675-736A93BD672E}" destId="{C1ECB13B-B826-4A23-A328-70D8F77AC753}" srcOrd="0" destOrd="0" presId="urn:microsoft.com/office/officeart/2005/8/layout/lProcess2"/>
    <dgm:cxn modelId="{0D7B6FB7-BF5C-4423-B1AE-C4F583954237}" type="presParOf" srcId="{C6080F39-E6F0-4783-93C3-15A3E9A495A0}" destId="{F4362680-B1D9-4564-873D-3E3867A4F3B3}" srcOrd="0" destOrd="0" presId="urn:microsoft.com/office/officeart/2005/8/layout/lProcess2"/>
    <dgm:cxn modelId="{413B27FF-B25B-449F-ABBB-D7DFFF603545}" type="presParOf" srcId="{F4362680-B1D9-4564-873D-3E3867A4F3B3}" destId="{ED345B23-1290-4AB6-9DB1-D51512923663}" srcOrd="0" destOrd="0" presId="urn:microsoft.com/office/officeart/2005/8/layout/lProcess2"/>
    <dgm:cxn modelId="{D7E0A1CE-A36E-4E4F-ADDB-3154E68CE9A1}" type="presParOf" srcId="{F4362680-B1D9-4564-873D-3E3867A4F3B3}" destId="{3CF8B8BC-9F6D-4AB6-A928-597DBD575DC1}" srcOrd="1" destOrd="0" presId="urn:microsoft.com/office/officeart/2005/8/layout/lProcess2"/>
    <dgm:cxn modelId="{9B335133-63AB-49A2-BC95-838C3E518741}" type="presParOf" srcId="{F4362680-B1D9-4564-873D-3E3867A4F3B3}" destId="{964A1689-C9A0-4FDF-8AC2-5017586B2A57}" srcOrd="2" destOrd="0" presId="urn:microsoft.com/office/officeart/2005/8/layout/lProcess2"/>
    <dgm:cxn modelId="{D64449F1-D390-4E55-B275-2DDB917D466F}" type="presParOf" srcId="{964A1689-C9A0-4FDF-8AC2-5017586B2A57}" destId="{F374BA25-C5C8-488C-9D7F-4D4C08E44193}" srcOrd="0" destOrd="0" presId="urn:microsoft.com/office/officeart/2005/8/layout/lProcess2"/>
    <dgm:cxn modelId="{143EE02C-6726-46EE-BC08-10FE962FD492}" type="presParOf" srcId="{F374BA25-C5C8-488C-9D7F-4D4C08E44193}" destId="{C1ECB13B-B826-4A23-A328-70D8F77AC753}" srcOrd="0" destOrd="0" presId="urn:microsoft.com/office/officeart/2005/8/layout/lProcess2"/>
    <dgm:cxn modelId="{2D2A60D8-ACCD-4769-B975-05E83013AA83}" type="presParOf" srcId="{C6080F39-E6F0-4783-93C3-15A3E9A495A0}" destId="{05E6DCB5-BAB0-4BC3-85ED-C5357ECA8DF7}" srcOrd="1" destOrd="0" presId="urn:microsoft.com/office/officeart/2005/8/layout/lProcess2"/>
    <dgm:cxn modelId="{F0DC61FE-AA7E-4383-BBD1-50D704661716}" type="presParOf" srcId="{C6080F39-E6F0-4783-93C3-15A3E9A495A0}" destId="{9CC1EDF2-597E-401C-A7D3-3A3B6FEB5E0E}" srcOrd="2" destOrd="0" presId="urn:microsoft.com/office/officeart/2005/8/layout/lProcess2"/>
    <dgm:cxn modelId="{547690C0-6B7B-4CC9-92EE-EC96A14B508B}" type="presParOf" srcId="{9CC1EDF2-597E-401C-A7D3-3A3B6FEB5E0E}" destId="{C2EC38AF-7B9E-4EEF-8E8C-A8F5867EB6D9}" srcOrd="0" destOrd="0" presId="urn:microsoft.com/office/officeart/2005/8/layout/lProcess2"/>
    <dgm:cxn modelId="{AF021804-C8E5-49C5-A365-6F887F09E025}" type="presParOf" srcId="{9CC1EDF2-597E-401C-A7D3-3A3B6FEB5E0E}" destId="{FD98FA6E-D9E2-460B-AF41-8444D9E80CE8}" srcOrd="1" destOrd="0" presId="urn:microsoft.com/office/officeart/2005/8/layout/lProcess2"/>
    <dgm:cxn modelId="{3A7E5FF5-1F26-4A25-81AB-729B4496F018}" type="presParOf" srcId="{9CC1EDF2-597E-401C-A7D3-3A3B6FEB5E0E}" destId="{0BC62DA1-008D-41A3-81C4-5C38A40DDD63}" srcOrd="2" destOrd="0" presId="urn:microsoft.com/office/officeart/2005/8/layout/lProcess2"/>
    <dgm:cxn modelId="{DA67D84D-EE6A-43E8-89B7-D7E297DDE70C}" type="presParOf" srcId="{0BC62DA1-008D-41A3-81C4-5C38A40DDD63}" destId="{85BAE513-80C0-4D3C-99C4-0A243A048432}" srcOrd="0" destOrd="0" presId="urn:microsoft.com/office/officeart/2005/8/layout/lProcess2"/>
    <dgm:cxn modelId="{510510DB-4C02-41BD-B1A3-57088AE9AF8B}" type="presParOf" srcId="{85BAE513-80C0-4D3C-99C4-0A243A048432}" destId="{FA8AE3A3-0EFE-4A46-96C1-51AE70D0B7CF}" srcOrd="0" destOrd="0" presId="urn:microsoft.com/office/officeart/2005/8/layout/lProcess2"/>
    <dgm:cxn modelId="{9AAA753C-6BB2-4659-ACAA-4C9CDC1848D8}" type="presParOf" srcId="{C6080F39-E6F0-4783-93C3-15A3E9A495A0}" destId="{03B4A7D5-8FF3-4CB8-869A-0BE9E74CF5E7}" srcOrd="3" destOrd="0" presId="urn:microsoft.com/office/officeart/2005/8/layout/lProcess2"/>
    <dgm:cxn modelId="{41EDD2ED-CDA0-4512-820F-5EF653F3E6CB}" type="presParOf" srcId="{C6080F39-E6F0-4783-93C3-15A3E9A495A0}" destId="{0000FB88-D7F8-4289-A38B-5DAA184A94EF}" srcOrd="4" destOrd="0" presId="urn:microsoft.com/office/officeart/2005/8/layout/lProcess2"/>
    <dgm:cxn modelId="{267EF468-8290-4E9E-9D7E-E5DC1A756649}" type="presParOf" srcId="{0000FB88-D7F8-4289-A38B-5DAA184A94EF}" destId="{EDB4BDA6-33EC-4609-B573-F9FC76A20D44}" srcOrd="0" destOrd="0" presId="urn:microsoft.com/office/officeart/2005/8/layout/lProcess2"/>
    <dgm:cxn modelId="{FF852531-F64A-44A7-82DD-830804A93D26}" type="presParOf" srcId="{0000FB88-D7F8-4289-A38B-5DAA184A94EF}" destId="{7E207CA8-6EF6-4ABC-BCA6-1BEC645F5B08}" srcOrd="1" destOrd="0" presId="urn:microsoft.com/office/officeart/2005/8/layout/lProcess2"/>
    <dgm:cxn modelId="{F036FF29-5FA1-4BB2-A13D-38AD81A243C2}" type="presParOf" srcId="{0000FB88-D7F8-4289-A38B-5DAA184A94EF}" destId="{490AAE72-3449-4C3E-B136-EB4D57A71763}" srcOrd="2" destOrd="0" presId="urn:microsoft.com/office/officeart/2005/8/layout/lProcess2"/>
    <dgm:cxn modelId="{62D47330-8F55-4DE3-A967-D6627855358E}" type="presParOf" srcId="{490AAE72-3449-4C3E-B136-EB4D57A71763}" destId="{1A37C20E-88BD-4292-80E0-D758DDCDCBCE}" srcOrd="0" destOrd="0" presId="urn:microsoft.com/office/officeart/2005/8/layout/lProcess2"/>
    <dgm:cxn modelId="{19858C84-8295-4714-B7A8-2F209E858312}" type="presParOf" srcId="{1A37C20E-88BD-4292-80E0-D758DDCDCBCE}" destId="{BADFE6B9-F3A4-4F06-A5DC-A845BBF4C1D5}" srcOrd="0" destOrd="0" presId="urn:microsoft.com/office/officeart/2005/8/layout/lProcess2"/>
    <dgm:cxn modelId="{9540646B-9E69-45D8-BF6D-513D441F8466}" type="presParOf" srcId="{1A37C20E-88BD-4292-80E0-D758DDCDCBCE}" destId="{F21E246E-2417-490D-8CE4-1FCA6300929E}" srcOrd="1" destOrd="0" presId="urn:microsoft.com/office/officeart/2005/8/layout/lProcess2"/>
    <dgm:cxn modelId="{90C3155F-D1BD-475C-9979-5CBC811E40F2}" type="presParOf" srcId="{1A37C20E-88BD-4292-80E0-D758DDCDCBCE}" destId="{E12306C9-F13A-4CC7-B022-A3A566DADD4A}" srcOrd="2" destOrd="0" presId="urn:microsoft.com/office/officeart/2005/8/layout/lProcess2"/>
    <dgm:cxn modelId="{D915D2F7-40B2-4888-B6F2-8E9F846C5C70}" type="presParOf" srcId="{C6080F39-E6F0-4783-93C3-15A3E9A495A0}" destId="{A5C88A30-7603-40AB-9019-AA5BF002F34F}" srcOrd="5" destOrd="0" presId="urn:microsoft.com/office/officeart/2005/8/layout/lProcess2"/>
    <dgm:cxn modelId="{36E76884-42C7-4C29-A8F0-88D460C49DF8}" type="presParOf" srcId="{C6080F39-E6F0-4783-93C3-15A3E9A495A0}" destId="{D312219A-F38A-4876-9D99-DF4AE4BCBCD8}" srcOrd="6" destOrd="0" presId="urn:microsoft.com/office/officeart/2005/8/layout/lProcess2"/>
    <dgm:cxn modelId="{E5CF592F-074E-4459-90DA-672FB0E47656}" type="presParOf" srcId="{D312219A-F38A-4876-9D99-DF4AE4BCBCD8}" destId="{E433E389-F197-4861-B139-BE5ABECE87D7}" srcOrd="0" destOrd="0" presId="urn:microsoft.com/office/officeart/2005/8/layout/lProcess2"/>
    <dgm:cxn modelId="{FD35E18E-CFC8-49A8-8F30-A71F53BD4830}" type="presParOf" srcId="{D312219A-F38A-4876-9D99-DF4AE4BCBCD8}" destId="{90FD4827-719B-40E6-AC1F-829DB0BE0A2C}" srcOrd="1" destOrd="0" presId="urn:microsoft.com/office/officeart/2005/8/layout/lProcess2"/>
    <dgm:cxn modelId="{AF38A2BE-0101-4137-B5AD-FC2953FA8BB9}" type="presParOf" srcId="{D312219A-F38A-4876-9D99-DF4AE4BCBCD8}" destId="{D4D091E3-9952-4B06-BC18-4334635FFDE5}" srcOrd="2" destOrd="0" presId="urn:microsoft.com/office/officeart/2005/8/layout/lProcess2"/>
    <dgm:cxn modelId="{A5A5AD86-8317-4655-A4B2-7AFAE24FDCFF}" type="presParOf" srcId="{D4D091E3-9952-4B06-BC18-4334635FFDE5}" destId="{6D349DF0-7B52-4AE3-A868-3BA2C017B9C7}" srcOrd="0" destOrd="0" presId="urn:microsoft.com/office/officeart/2005/8/layout/lProcess2"/>
    <dgm:cxn modelId="{3036C529-ED40-4988-9655-630E9E7E7E5E}" type="presParOf" srcId="{6D349DF0-7B52-4AE3-A868-3BA2C017B9C7}" destId="{E1A2FF43-1782-4B31-9CE4-BAD0B33616A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7564191-49E3-4EAF-AC68-695F9BA59D16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18E2C67-7CD4-4C8D-A478-53A1F8B9A97C}">
      <dgm:prSet phldrT="[Текст]"/>
      <dgm:spPr/>
      <dgm:t>
        <a:bodyPr/>
        <a:lstStyle/>
        <a:p>
          <a:r>
            <a:rPr lang="ru-RU" b="1" dirty="0" smtClean="0"/>
            <a:t>Новации и традиции</a:t>
          </a:r>
          <a:endParaRPr lang="ru-RU" dirty="0"/>
        </a:p>
      </dgm:t>
    </dgm:pt>
    <dgm:pt modelId="{4386651A-630A-49F6-9EEF-10EC086F9D7D}" type="parTrans" cxnId="{F55205D3-36CA-4E67-8B77-8245295EC82E}">
      <dgm:prSet/>
      <dgm:spPr/>
      <dgm:t>
        <a:bodyPr/>
        <a:lstStyle/>
        <a:p>
          <a:endParaRPr lang="ru-RU"/>
        </a:p>
      </dgm:t>
    </dgm:pt>
    <dgm:pt modelId="{C6DF8783-D69B-4572-BAAF-528D2C7DB0B2}" type="sibTrans" cxnId="{F55205D3-36CA-4E67-8B77-8245295EC82E}">
      <dgm:prSet/>
      <dgm:spPr/>
      <dgm:t>
        <a:bodyPr/>
        <a:lstStyle/>
        <a:p>
          <a:endParaRPr lang="ru-RU"/>
        </a:p>
      </dgm:t>
    </dgm:pt>
    <dgm:pt modelId="{E67A3842-FBA6-4EFA-97C2-3F007846DF16}">
      <dgm:prSet phldrT="[Текст]"/>
      <dgm:spPr/>
      <dgm:t>
        <a:bodyPr/>
        <a:lstStyle/>
        <a:p>
          <a:r>
            <a:rPr lang="ru-RU" b="1" dirty="0" smtClean="0"/>
            <a:t>учитель </a:t>
          </a:r>
          <a:r>
            <a:rPr lang="ru-RU" b="1" dirty="0" err="1" smtClean="0"/>
            <a:t>Батова</a:t>
          </a:r>
          <a:r>
            <a:rPr lang="ru-RU" b="1" dirty="0" smtClean="0"/>
            <a:t> Оксана Анатольевна (МБОУ СОШ № 1)</a:t>
          </a:r>
          <a:endParaRPr lang="ru-RU" dirty="0"/>
        </a:p>
      </dgm:t>
    </dgm:pt>
    <dgm:pt modelId="{63B345E3-5DDE-40F7-8062-8B71E3BA746C}" type="parTrans" cxnId="{0974A5D7-AA5A-4CE2-BFE9-3598A86303CB}">
      <dgm:prSet/>
      <dgm:spPr/>
      <dgm:t>
        <a:bodyPr/>
        <a:lstStyle/>
        <a:p>
          <a:endParaRPr lang="ru-RU"/>
        </a:p>
      </dgm:t>
    </dgm:pt>
    <dgm:pt modelId="{6A021291-B248-4A52-B9B1-064A405AD0E2}" type="sibTrans" cxnId="{0974A5D7-AA5A-4CE2-BFE9-3598A86303CB}">
      <dgm:prSet/>
      <dgm:spPr/>
      <dgm:t>
        <a:bodyPr/>
        <a:lstStyle/>
        <a:p>
          <a:endParaRPr lang="ru-RU"/>
        </a:p>
      </dgm:t>
    </dgm:pt>
    <dgm:pt modelId="{D4943C5F-ED94-4D79-B536-82EDBE2A58F3}">
      <dgm:prSet phldrT="[Текст]"/>
      <dgm:spPr/>
      <dgm:t>
        <a:bodyPr/>
        <a:lstStyle/>
        <a:p>
          <a:r>
            <a:rPr lang="ru-RU" b="1" dirty="0" smtClean="0"/>
            <a:t>Молодой управленец</a:t>
          </a:r>
          <a:endParaRPr lang="ru-RU" dirty="0"/>
        </a:p>
      </dgm:t>
    </dgm:pt>
    <dgm:pt modelId="{AD0CD50F-30AC-4B1F-9EA0-DA95979A5FC7}" type="parTrans" cxnId="{A1B19E63-4EC2-4FD2-BFD2-52FDD6D61A18}">
      <dgm:prSet/>
      <dgm:spPr/>
      <dgm:t>
        <a:bodyPr/>
        <a:lstStyle/>
        <a:p>
          <a:endParaRPr lang="ru-RU"/>
        </a:p>
      </dgm:t>
    </dgm:pt>
    <dgm:pt modelId="{FC073621-0E39-4E57-9524-1FD8670F69A0}" type="sibTrans" cxnId="{A1B19E63-4EC2-4FD2-BFD2-52FDD6D61A18}">
      <dgm:prSet/>
      <dgm:spPr/>
      <dgm:t>
        <a:bodyPr/>
        <a:lstStyle/>
        <a:p>
          <a:endParaRPr lang="ru-RU"/>
        </a:p>
      </dgm:t>
    </dgm:pt>
    <dgm:pt modelId="{D3D9B572-0C8E-4CBE-8A22-F1EB57E9367E}">
      <dgm:prSet phldrT="[Текст]"/>
      <dgm:spPr/>
      <dgm:t>
        <a:bodyPr/>
        <a:lstStyle/>
        <a:p>
          <a:r>
            <a:rPr lang="ru-RU" b="1" dirty="0" err="1" smtClean="0"/>
            <a:t>Силакова</a:t>
          </a:r>
          <a:r>
            <a:rPr lang="ru-RU" b="1" dirty="0" smtClean="0"/>
            <a:t> Евгения Николаевна</a:t>
          </a:r>
          <a:endParaRPr lang="ru-RU" dirty="0"/>
        </a:p>
      </dgm:t>
    </dgm:pt>
    <dgm:pt modelId="{E546BAE2-B196-438F-8998-C9D66E50F478}" type="parTrans" cxnId="{C82439C3-731A-4747-B025-9DC3663712E0}">
      <dgm:prSet/>
      <dgm:spPr/>
      <dgm:t>
        <a:bodyPr/>
        <a:lstStyle/>
        <a:p>
          <a:endParaRPr lang="ru-RU"/>
        </a:p>
      </dgm:t>
    </dgm:pt>
    <dgm:pt modelId="{6B35B4D3-0F85-4493-AD5B-9E11993F30F9}" type="sibTrans" cxnId="{C82439C3-731A-4747-B025-9DC3663712E0}">
      <dgm:prSet/>
      <dgm:spPr/>
      <dgm:t>
        <a:bodyPr/>
        <a:lstStyle/>
        <a:p>
          <a:endParaRPr lang="ru-RU"/>
        </a:p>
      </dgm:t>
    </dgm:pt>
    <dgm:pt modelId="{93D04F2A-51B1-4A6B-9596-24CAEDED9D4B}">
      <dgm:prSet phldrT="[Текст]"/>
      <dgm:spPr/>
      <dgm:t>
        <a:bodyPr/>
        <a:lstStyle/>
        <a:p>
          <a:r>
            <a:rPr lang="ru-RU" b="1" dirty="0" smtClean="0"/>
            <a:t>Классный руководитель</a:t>
          </a:r>
          <a:endParaRPr lang="ru-RU" dirty="0"/>
        </a:p>
      </dgm:t>
    </dgm:pt>
    <dgm:pt modelId="{26964698-CFEB-4F54-BBF0-3734A871D35D}" type="parTrans" cxnId="{42C238A6-625A-4547-80E7-CF1B64A5759B}">
      <dgm:prSet/>
      <dgm:spPr/>
      <dgm:t>
        <a:bodyPr/>
        <a:lstStyle/>
        <a:p>
          <a:endParaRPr lang="ru-RU"/>
        </a:p>
      </dgm:t>
    </dgm:pt>
    <dgm:pt modelId="{5E65FE09-337F-4D17-AE30-788CA531B87D}" type="sibTrans" cxnId="{42C238A6-625A-4547-80E7-CF1B64A5759B}">
      <dgm:prSet/>
      <dgm:spPr/>
      <dgm:t>
        <a:bodyPr/>
        <a:lstStyle/>
        <a:p>
          <a:endParaRPr lang="ru-RU"/>
        </a:p>
      </dgm:t>
    </dgm:pt>
    <dgm:pt modelId="{E322C958-6C83-419F-BC76-0C5AE0F69843}">
      <dgm:prSet phldrT="[Текст]"/>
      <dgm:spPr/>
      <dgm:t>
        <a:bodyPr/>
        <a:lstStyle/>
        <a:p>
          <a:r>
            <a:rPr lang="ru-RU" b="0" dirty="0" err="1" smtClean="0"/>
            <a:t>Кинжакова</a:t>
          </a:r>
          <a:r>
            <a:rPr lang="ru-RU" b="0" dirty="0" smtClean="0"/>
            <a:t> Ирина Игоревна</a:t>
          </a:r>
          <a:endParaRPr lang="ru-RU" b="0" dirty="0"/>
        </a:p>
      </dgm:t>
    </dgm:pt>
    <dgm:pt modelId="{D167FFF5-69DA-4C55-8A04-D7F1BC3331A8}" type="parTrans" cxnId="{197AFEBB-E6D1-47A3-A289-AA6DFC56F696}">
      <dgm:prSet/>
      <dgm:spPr/>
      <dgm:t>
        <a:bodyPr/>
        <a:lstStyle/>
        <a:p>
          <a:endParaRPr lang="ru-RU"/>
        </a:p>
      </dgm:t>
    </dgm:pt>
    <dgm:pt modelId="{CF4DF15E-60D8-4C03-9C15-CEE3C6FFA263}" type="sibTrans" cxnId="{197AFEBB-E6D1-47A3-A289-AA6DFC56F696}">
      <dgm:prSet/>
      <dgm:spPr/>
      <dgm:t>
        <a:bodyPr/>
        <a:lstStyle/>
        <a:p>
          <a:endParaRPr lang="ru-RU"/>
        </a:p>
      </dgm:t>
    </dgm:pt>
    <dgm:pt modelId="{31E3619B-B450-45F1-97E8-FF36E9370726}">
      <dgm:prSet phldrT="[Текст]"/>
      <dgm:spPr/>
      <dgm:t>
        <a:bodyPr/>
        <a:lstStyle/>
        <a:p>
          <a:r>
            <a:rPr lang="ru-RU" b="1" dirty="0" smtClean="0"/>
            <a:t> </a:t>
          </a:r>
          <a:r>
            <a:rPr lang="ru-RU" b="1" dirty="0" err="1" smtClean="0"/>
            <a:t>ТеселкинаНеонила</a:t>
          </a:r>
          <a:r>
            <a:rPr lang="ru-RU" b="1" dirty="0" smtClean="0"/>
            <a:t> Валериевна</a:t>
          </a:r>
          <a:endParaRPr lang="ru-RU" dirty="0"/>
        </a:p>
      </dgm:t>
    </dgm:pt>
    <dgm:pt modelId="{4463C369-804A-4DEE-AA63-A83B43900021}" type="parTrans" cxnId="{3AA97804-209B-478D-B1E5-CB55856DE8A1}">
      <dgm:prSet/>
      <dgm:spPr/>
      <dgm:t>
        <a:bodyPr/>
        <a:lstStyle/>
        <a:p>
          <a:endParaRPr lang="ru-RU"/>
        </a:p>
      </dgm:t>
    </dgm:pt>
    <dgm:pt modelId="{6C6C3335-C80D-4D6A-B37D-0E50DECA5C91}" type="sibTrans" cxnId="{3AA97804-209B-478D-B1E5-CB55856DE8A1}">
      <dgm:prSet/>
      <dgm:spPr/>
      <dgm:t>
        <a:bodyPr/>
        <a:lstStyle/>
        <a:p>
          <a:endParaRPr lang="ru-RU"/>
        </a:p>
      </dgm:t>
    </dgm:pt>
    <dgm:pt modelId="{0DFF7446-7A8E-4D06-93EE-9CF4009BF7EA}">
      <dgm:prSet phldrT="[Текст]"/>
      <dgm:spPr/>
      <dgm:t>
        <a:bodyPr/>
        <a:lstStyle/>
        <a:p>
          <a:r>
            <a:rPr lang="ru-RU" b="0" dirty="0" smtClean="0"/>
            <a:t> (МКОУ ЦО № 4)</a:t>
          </a:r>
          <a:endParaRPr lang="ru-RU" b="0" dirty="0"/>
        </a:p>
      </dgm:t>
    </dgm:pt>
    <dgm:pt modelId="{8F870C3B-489A-4643-B4B8-D83BDE1568F8}" type="parTrans" cxnId="{2BAA04F2-6890-4B95-A649-9CDF210A984A}">
      <dgm:prSet/>
      <dgm:spPr/>
      <dgm:t>
        <a:bodyPr/>
        <a:lstStyle/>
        <a:p>
          <a:endParaRPr lang="ru-RU"/>
        </a:p>
      </dgm:t>
    </dgm:pt>
    <dgm:pt modelId="{860DA4AE-ACEC-4A21-95FB-A6A0DCC59479}" type="sibTrans" cxnId="{2BAA04F2-6890-4B95-A649-9CDF210A984A}">
      <dgm:prSet/>
      <dgm:spPr/>
      <dgm:t>
        <a:bodyPr/>
        <a:lstStyle/>
        <a:p>
          <a:endParaRPr lang="ru-RU"/>
        </a:p>
      </dgm:t>
    </dgm:pt>
    <dgm:pt modelId="{8E6E7255-39FF-4CCA-8C62-049FD4B961F1}">
      <dgm:prSet phldrT="[Текст]"/>
      <dgm:spPr/>
      <dgm:t>
        <a:bodyPr/>
        <a:lstStyle/>
        <a:p>
          <a:r>
            <a:rPr lang="ru-RU" b="1" dirty="0" smtClean="0"/>
            <a:t>(МКОУ СОШ № 2)</a:t>
          </a:r>
          <a:endParaRPr lang="ru-RU" dirty="0"/>
        </a:p>
      </dgm:t>
    </dgm:pt>
    <dgm:pt modelId="{0F5B4D27-341A-43C3-984F-9E2E526533BD}" type="parTrans" cxnId="{FA483158-9F50-4227-A2E1-F15026177025}">
      <dgm:prSet/>
      <dgm:spPr/>
      <dgm:t>
        <a:bodyPr/>
        <a:lstStyle/>
        <a:p>
          <a:endParaRPr lang="ru-RU"/>
        </a:p>
      </dgm:t>
    </dgm:pt>
    <dgm:pt modelId="{023D95D8-9668-4A19-B2E5-17CF19A09092}" type="sibTrans" cxnId="{FA483158-9F50-4227-A2E1-F15026177025}">
      <dgm:prSet/>
      <dgm:spPr/>
      <dgm:t>
        <a:bodyPr/>
        <a:lstStyle/>
        <a:p>
          <a:endParaRPr lang="ru-RU"/>
        </a:p>
      </dgm:t>
    </dgm:pt>
    <dgm:pt modelId="{B9256705-BD75-495C-9BB2-23268A9E9250}">
      <dgm:prSet phldrT="[Текст]"/>
      <dgm:spPr/>
      <dgm:t>
        <a:bodyPr/>
        <a:lstStyle/>
        <a:p>
          <a:r>
            <a:rPr lang="ru-RU" b="1" dirty="0" smtClean="0"/>
            <a:t> (МБОУ СОШ № 1)</a:t>
          </a:r>
          <a:endParaRPr lang="ru-RU" dirty="0"/>
        </a:p>
      </dgm:t>
    </dgm:pt>
    <dgm:pt modelId="{3C60A21F-1511-4DCF-BDC0-7360FFB266E8}" type="parTrans" cxnId="{425408FC-8DEC-4E7E-99FB-9A67818A37FF}">
      <dgm:prSet/>
      <dgm:spPr/>
      <dgm:t>
        <a:bodyPr/>
        <a:lstStyle/>
        <a:p>
          <a:endParaRPr lang="ru-RU"/>
        </a:p>
      </dgm:t>
    </dgm:pt>
    <dgm:pt modelId="{0E8D58E9-E955-405B-8DD8-26C20474C040}" type="sibTrans" cxnId="{425408FC-8DEC-4E7E-99FB-9A67818A37FF}">
      <dgm:prSet/>
      <dgm:spPr/>
      <dgm:t>
        <a:bodyPr/>
        <a:lstStyle/>
        <a:p>
          <a:endParaRPr lang="ru-RU"/>
        </a:p>
      </dgm:t>
    </dgm:pt>
    <dgm:pt modelId="{0ACFF762-A9A4-4C04-8DE0-50C4B77B93DF}" type="pres">
      <dgm:prSet presAssocID="{B7564191-49E3-4EAF-AC68-695F9BA59D1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02BDF7-1470-494A-9E33-7BA58E51EF42}" type="pres">
      <dgm:prSet presAssocID="{918E2C67-7CD4-4C8D-A478-53A1F8B9A97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584CD-75E6-441D-BABB-B1EAA9F5159E}" type="pres">
      <dgm:prSet presAssocID="{C6DF8783-D69B-4572-BAAF-528D2C7DB0B2}" presName="sibTrans" presStyleCnt="0"/>
      <dgm:spPr/>
    </dgm:pt>
    <dgm:pt modelId="{C29E52CF-3AE9-4D10-9203-720B9798549F}" type="pres">
      <dgm:prSet presAssocID="{D4943C5F-ED94-4D79-B536-82EDBE2A58F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68902-BB32-44E3-A4F8-886FE0C23C4A}" type="pres">
      <dgm:prSet presAssocID="{FC073621-0E39-4E57-9524-1FD8670F69A0}" presName="sibTrans" presStyleCnt="0"/>
      <dgm:spPr/>
    </dgm:pt>
    <dgm:pt modelId="{9A76AA52-2F50-4F4F-90D9-D31E2EAD5255}" type="pres">
      <dgm:prSet presAssocID="{93D04F2A-51B1-4A6B-9596-24CAEDED9D4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7C19A8-71F2-4517-9664-1DA3C2C19CDA}" type="presOf" srcId="{B7564191-49E3-4EAF-AC68-695F9BA59D16}" destId="{0ACFF762-A9A4-4C04-8DE0-50C4B77B93DF}" srcOrd="0" destOrd="0" presId="urn:microsoft.com/office/officeart/2005/8/layout/hList6"/>
    <dgm:cxn modelId="{425408FC-8DEC-4E7E-99FB-9A67818A37FF}" srcId="{918E2C67-7CD4-4C8D-A478-53A1F8B9A97C}" destId="{B9256705-BD75-495C-9BB2-23268A9E9250}" srcOrd="2" destOrd="0" parTransId="{3C60A21F-1511-4DCF-BDC0-7360FFB266E8}" sibTransId="{0E8D58E9-E955-405B-8DD8-26C20474C040}"/>
    <dgm:cxn modelId="{C82439C3-731A-4747-B025-9DC3663712E0}" srcId="{D4943C5F-ED94-4D79-B536-82EDBE2A58F3}" destId="{D3D9B572-0C8E-4CBE-8A22-F1EB57E9367E}" srcOrd="0" destOrd="0" parTransId="{E546BAE2-B196-438F-8998-C9D66E50F478}" sibTransId="{6B35B4D3-0F85-4493-AD5B-9E11993F30F9}"/>
    <dgm:cxn modelId="{42C238A6-625A-4547-80E7-CF1B64A5759B}" srcId="{B7564191-49E3-4EAF-AC68-695F9BA59D16}" destId="{93D04F2A-51B1-4A6B-9596-24CAEDED9D4B}" srcOrd="2" destOrd="0" parTransId="{26964698-CFEB-4F54-BBF0-3734A871D35D}" sibTransId="{5E65FE09-337F-4D17-AE30-788CA531B87D}"/>
    <dgm:cxn modelId="{818F79BB-18AB-4A0F-B6A4-8C01962E51C9}" type="presOf" srcId="{D4943C5F-ED94-4D79-B536-82EDBE2A58F3}" destId="{C29E52CF-3AE9-4D10-9203-720B9798549F}" srcOrd="0" destOrd="0" presId="urn:microsoft.com/office/officeart/2005/8/layout/hList6"/>
    <dgm:cxn modelId="{B3D9351F-A305-4787-BF15-0C94F328BE47}" type="presOf" srcId="{31E3619B-B450-45F1-97E8-FF36E9370726}" destId="{3C02BDF7-1470-494A-9E33-7BA58E51EF42}" srcOrd="0" destOrd="2" presId="urn:microsoft.com/office/officeart/2005/8/layout/hList6"/>
    <dgm:cxn modelId="{197AFEBB-E6D1-47A3-A289-AA6DFC56F696}" srcId="{93D04F2A-51B1-4A6B-9596-24CAEDED9D4B}" destId="{E322C958-6C83-419F-BC76-0C5AE0F69843}" srcOrd="0" destOrd="0" parTransId="{D167FFF5-69DA-4C55-8A04-D7F1BC3331A8}" sibTransId="{CF4DF15E-60D8-4C03-9C15-CEE3C6FFA263}"/>
    <dgm:cxn modelId="{2BAA04F2-6890-4B95-A649-9CDF210A984A}" srcId="{93D04F2A-51B1-4A6B-9596-24CAEDED9D4B}" destId="{0DFF7446-7A8E-4D06-93EE-9CF4009BF7EA}" srcOrd="1" destOrd="0" parTransId="{8F870C3B-489A-4643-B4B8-D83BDE1568F8}" sibTransId="{860DA4AE-ACEC-4A21-95FB-A6A0DCC59479}"/>
    <dgm:cxn modelId="{24946CE2-28FD-474B-A97F-0929FACE07B2}" type="presOf" srcId="{E67A3842-FBA6-4EFA-97C2-3F007846DF16}" destId="{3C02BDF7-1470-494A-9E33-7BA58E51EF42}" srcOrd="0" destOrd="1" presId="urn:microsoft.com/office/officeart/2005/8/layout/hList6"/>
    <dgm:cxn modelId="{E65BE3B5-E69B-49D8-940A-8E7F068AE38F}" type="presOf" srcId="{B9256705-BD75-495C-9BB2-23268A9E9250}" destId="{3C02BDF7-1470-494A-9E33-7BA58E51EF42}" srcOrd="0" destOrd="3" presId="urn:microsoft.com/office/officeart/2005/8/layout/hList6"/>
    <dgm:cxn modelId="{2032D543-69DE-4B2A-94E7-8269E38999D7}" type="presOf" srcId="{918E2C67-7CD4-4C8D-A478-53A1F8B9A97C}" destId="{3C02BDF7-1470-494A-9E33-7BA58E51EF42}" srcOrd="0" destOrd="0" presId="urn:microsoft.com/office/officeart/2005/8/layout/hList6"/>
    <dgm:cxn modelId="{6D36E868-2FE1-4933-857A-E88DBAE580DE}" type="presOf" srcId="{93D04F2A-51B1-4A6B-9596-24CAEDED9D4B}" destId="{9A76AA52-2F50-4F4F-90D9-D31E2EAD5255}" srcOrd="0" destOrd="0" presId="urn:microsoft.com/office/officeart/2005/8/layout/hList6"/>
    <dgm:cxn modelId="{FBF26538-1CF5-43B3-964F-649CE1FE1A6A}" type="presOf" srcId="{8E6E7255-39FF-4CCA-8C62-049FD4B961F1}" destId="{C29E52CF-3AE9-4D10-9203-720B9798549F}" srcOrd="0" destOrd="2" presId="urn:microsoft.com/office/officeart/2005/8/layout/hList6"/>
    <dgm:cxn modelId="{3AA97804-209B-478D-B1E5-CB55856DE8A1}" srcId="{918E2C67-7CD4-4C8D-A478-53A1F8B9A97C}" destId="{31E3619B-B450-45F1-97E8-FF36E9370726}" srcOrd="1" destOrd="0" parTransId="{4463C369-804A-4DEE-AA63-A83B43900021}" sibTransId="{6C6C3335-C80D-4D6A-B37D-0E50DECA5C91}"/>
    <dgm:cxn modelId="{0974A5D7-AA5A-4CE2-BFE9-3598A86303CB}" srcId="{918E2C67-7CD4-4C8D-A478-53A1F8B9A97C}" destId="{E67A3842-FBA6-4EFA-97C2-3F007846DF16}" srcOrd="0" destOrd="0" parTransId="{63B345E3-5DDE-40F7-8062-8B71E3BA746C}" sibTransId="{6A021291-B248-4A52-B9B1-064A405AD0E2}"/>
    <dgm:cxn modelId="{A1B19E63-4EC2-4FD2-BFD2-52FDD6D61A18}" srcId="{B7564191-49E3-4EAF-AC68-695F9BA59D16}" destId="{D4943C5F-ED94-4D79-B536-82EDBE2A58F3}" srcOrd="1" destOrd="0" parTransId="{AD0CD50F-30AC-4B1F-9EA0-DA95979A5FC7}" sibTransId="{FC073621-0E39-4E57-9524-1FD8670F69A0}"/>
    <dgm:cxn modelId="{247DDA9F-45C6-4619-9C9A-2409BEA6F389}" type="presOf" srcId="{E322C958-6C83-419F-BC76-0C5AE0F69843}" destId="{9A76AA52-2F50-4F4F-90D9-D31E2EAD5255}" srcOrd="0" destOrd="1" presId="urn:microsoft.com/office/officeart/2005/8/layout/hList6"/>
    <dgm:cxn modelId="{BA32F9B3-475A-4E61-BCB4-8C7055729286}" type="presOf" srcId="{0DFF7446-7A8E-4D06-93EE-9CF4009BF7EA}" destId="{9A76AA52-2F50-4F4F-90D9-D31E2EAD5255}" srcOrd="0" destOrd="2" presId="urn:microsoft.com/office/officeart/2005/8/layout/hList6"/>
    <dgm:cxn modelId="{F55205D3-36CA-4E67-8B77-8245295EC82E}" srcId="{B7564191-49E3-4EAF-AC68-695F9BA59D16}" destId="{918E2C67-7CD4-4C8D-A478-53A1F8B9A97C}" srcOrd="0" destOrd="0" parTransId="{4386651A-630A-49F6-9EEF-10EC086F9D7D}" sibTransId="{C6DF8783-D69B-4572-BAAF-528D2C7DB0B2}"/>
    <dgm:cxn modelId="{FA483158-9F50-4227-A2E1-F15026177025}" srcId="{D4943C5F-ED94-4D79-B536-82EDBE2A58F3}" destId="{8E6E7255-39FF-4CCA-8C62-049FD4B961F1}" srcOrd="1" destOrd="0" parTransId="{0F5B4D27-341A-43C3-984F-9E2E526533BD}" sibTransId="{023D95D8-9668-4A19-B2E5-17CF19A09092}"/>
    <dgm:cxn modelId="{FBBFBA6E-F04A-4F37-9B5C-0295F942B0D4}" type="presOf" srcId="{D3D9B572-0C8E-4CBE-8A22-F1EB57E9367E}" destId="{C29E52CF-3AE9-4D10-9203-720B9798549F}" srcOrd="0" destOrd="1" presId="urn:microsoft.com/office/officeart/2005/8/layout/hList6"/>
    <dgm:cxn modelId="{8E8132BE-ADD7-490C-909C-98F91C7348B3}" type="presParOf" srcId="{0ACFF762-A9A4-4C04-8DE0-50C4B77B93DF}" destId="{3C02BDF7-1470-494A-9E33-7BA58E51EF42}" srcOrd="0" destOrd="0" presId="urn:microsoft.com/office/officeart/2005/8/layout/hList6"/>
    <dgm:cxn modelId="{24F537F5-2563-4DF5-AB18-60B440FBDB6E}" type="presParOf" srcId="{0ACFF762-A9A4-4C04-8DE0-50C4B77B93DF}" destId="{C7F584CD-75E6-441D-BABB-B1EAA9F5159E}" srcOrd="1" destOrd="0" presId="urn:microsoft.com/office/officeart/2005/8/layout/hList6"/>
    <dgm:cxn modelId="{1A75EF1B-E365-4396-B0DF-5B88C1C67AAD}" type="presParOf" srcId="{0ACFF762-A9A4-4C04-8DE0-50C4B77B93DF}" destId="{C29E52CF-3AE9-4D10-9203-720B9798549F}" srcOrd="2" destOrd="0" presId="urn:microsoft.com/office/officeart/2005/8/layout/hList6"/>
    <dgm:cxn modelId="{E9B14C80-6633-4F56-B96F-3336F4029C6C}" type="presParOf" srcId="{0ACFF762-A9A4-4C04-8DE0-50C4B77B93DF}" destId="{A0068902-BB32-44E3-A4F8-886FE0C23C4A}" srcOrd="3" destOrd="0" presId="urn:microsoft.com/office/officeart/2005/8/layout/hList6"/>
    <dgm:cxn modelId="{C953A6BB-0982-4ED3-A4B6-E61051D07DD8}" type="presParOf" srcId="{0ACFF762-A9A4-4C04-8DE0-50C4B77B93DF}" destId="{9A76AA52-2F50-4F4F-90D9-D31E2EAD5255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9FC208C-5914-4499-8AB8-A4264DDE6697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260091-1F43-44D1-8071-370496EC8BB1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2931 воспитанник</a:t>
          </a:r>
          <a:endParaRPr lang="ru-RU" dirty="0">
            <a:solidFill>
              <a:schemeClr val="tx1"/>
            </a:solidFill>
          </a:endParaRPr>
        </a:p>
      </dgm:t>
    </dgm:pt>
    <dgm:pt modelId="{17D9E0F6-8983-4959-8203-5FF4476ECFF0}" type="parTrans" cxnId="{5C21AE5B-6DBF-4EBD-BE0D-8B7E6D94F648}">
      <dgm:prSet/>
      <dgm:spPr/>
      <dgm:t>
        <a:bodyPr/>
        <a:lstStyle/>
        <a:p>
          <a:endParaRPr lang="ru-RU"/>
        </a:p>
      </dgm:t>
    </dgm:pt>
    <dgm:pt modelId="{0DFB65DA-3B5B-4DA0-BC94-C3B48E3F88B2}" type="sibTrans" cxnId="{5C21AE5B-6DBF-4EBD-BE0D-8B7E6D94F648}">
      <dgm:prSet/>
      <dgm:spPr/>
      <dgm:t>
        <a:bodyPr/>
        <a:lstStyle/>
        <a:p>
          <a:endParaRPr lang="ru-RU"/>
        </a:p>
      </dgm:t>
    </dgm:pt>
    <dgm:pt modelId="{1F514E03-60E4-4E84-AF66-38F68598CDE1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22 детских сада</a:t>
          </a:r>
          <a:endParaRPr lang="ru-RU" dirty="0">
            <a:solidFill>
              <a:schemeClr val="tx1"/>
            </a:solidFill>
          </a:endParaRPr>
        </a:p>
      </dgm:t>
    </dgm:pt>
    <dgm:pt modelId="{7679643C-1238-43B2-8428-B4026B6A895B}" type="parTrans" cxnId="{7CEB87C6-1C3C-4E3D-B8A3-738521B75EA1}">
      <dgm:prSet/>
      <dgm:spPr/>
      <dgm:t>
        <a:bodyPr/>
        <a:lstStyle/>
        <a:p>
          <a:endParaRPr lang="ru-RU"/>
        </a:p>
      </dgm:t>
    </dgm:pt>
    <dgm:pt modelId="{BECDED27-86E1-422D-8C86-07B428131BF1}" type="sibTrans" cxnId="{7CEB87C6-1C3C-4E3D-B8A3-738521B75EA1}">
      <dgm:prSet/>
      <dgm:spPr/>
      <dgm:t>
        <a:bodyPr/>
        <a:lstStyle/>
        <a:p>
          <a:endParaRPr lang="ru-RU"/>
        </a:p>
      </dgm:t>
    </dgm:pt>
    <dgm:pt modelId="{0CBC342A-3EFC-4FD9-B26D-E7D9A2B0BA5D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9 центров образования</a:t>
          </a:r>
          <a:endParaRPr lang="ru-RU" dirty="0">
            <a:solidFill>
              <a:schemeClr val="tx1"/>
            </a:solidFill>
          </a:endParaRPr>
        </a:p>
      </dgm:t>
    </dgm:pt>
    <dgm:pt modelId="{C625F9AC-9E26-4344-AC6C-CF8B3F9ED68B}" type="parTrans" cxnId="{65327979-EC5E-44C7-8627-4A4999D9CBE9}">
      <dgm:prSet/>
      <dgm:spPr/>
      <dgm:t>
        <a:bodyPr/>
        <a:lstStyle/>
        <a:p>
          <a:endParaRPr lang="ru-RU"/>
        </a:p>
      </dgm:t>
    </dgm:pt>
    <dgm:pt modelId="{2B584E5F-781C-41CE-9F08-C49BF07CA373}" type="sibTrans" cxnId="{65327979-EC5E-44C7-8627-4A4999D9CBE9}">
      <dgm:prSet/>
      <dgm:spPr/>
      <dgm:t>
        <a:bodyPr/>
        <a:lstStyle/>
        <a:p>
          <a:endParaRPr lang="ru-RU"/>
        </a:p>
      </dgm:t>
    </dgm:pt>
    <dgm:pt modelId="{2352C0F3-057A-41EC-9F26-46086935D712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980 работников</a:t>
          </a:r>
          <a:endParaRPr lang="ru-RU" dirty="0">
            <a:solidFill>
              <a:schemeClr val="tx1"/>
            </a:solidFill>
          </a:endParaRPr>
        </a:p>
      </dgm:t>
    </dgm:pt>
    <dgm:pt modelId="{4DC8A216-836F-4392-AE33-BC27ADF43F13}" type="parTrans" cxnId="{A1099C1D-474A-4175-B06D-89B3083C6F29}">
      <dgm:prSet/>
      <dgm:spPr/>
      <dgm:t>
        <a:bodyPr/>
        <a:lstStyle/>
        <a:p>
          <a:endParaRPr lang="ru-RU"/>
        </a:p>
      </dgm:t>
    </dgm:pt>
    <dgm:pt modelId="{BDA8B3F9-55E4-46F4-946B-F2140020CF20}" type="sibTrans" cxnId="{A1099C1D-474A-4175-B06D-89B3083C6F29}">
      <dgm:prSet/>
      <dgm:spPr/>
      <dgm:t>
        <a:bodyPr/>
        <a:lstStyle/>
        <a:p>
          <a:endParaRPr lang="ru-RU"/>
        </a:p>
      </dgm:t>
    </dgm:pt>
    <dgm:pt modelId="{6D211316-BC24-4311-8688-910A9876819A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329 педагогов</a:t>
          </a:r>
          <a:endParaRPr lang="ru-RU" dirty="0">
            <a:solidFill>
              <a:schemeClr val="tx1"/>
            </a:solidFill>
          </a:endParaRPr>
        </a:p>
      </dgm:t>
    </dgm:pt>
    <dgm:pt modelId="{74B19B81-F305-47E1-99CC-55597FDA0E83}" type="parTrans" cxnId="{1673D774-9D72-4ED1-9A2D-CEB462DFD5A8}">
      <dgm:prSet/>
      <dgm:spPr/>
      <dgm:t>
        <a:bodyPr/>
        <a:lstStyle/>
        <a:p>
          <a:endParaRPr lang="ru-RU"/>
        </a:p>
      </dgm:t>
    </dgm:pt>
    <dgm:pt modelId="{B0A679AA-A379-4B59-8C27-5793EA8B4E9F}" type="sibTrans" cxnId="{1673D774-9D72-4ED1-9A2D-CEB462DFD5A8}">
      <dgm:prSet/>
      <dgm:spPr/>
      <dgm:t>
        <a:bodyPr/>
        <a:lstStyle/>
        <a:p>
          <a:endParaRPr lang="ru-RU"/>
        </a:p>
      </dgm:t>
    </dgm:pt>
    <dgm:pt modelId="{C69FDDBD-3833-46C1-8AB5-E0236D844FE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Дошкольное образование</a:t>
          </a:r>
          <a:endParaRPr lang="ru-RU" dirty="0">
            <a:solidFill>
              <a:schemeClr val="tx1"/>
            </a:solidFill>
          </a:endParaRPr>
        </a:p>
      </dgm:t>
    </dgm:pt>
    <dgm:pt modelId="{E27C7486-3C5E-4C0C-9674-57BA478AEACE}" type="sibTrans" cxnId="{C3F27163-B052-4A27-A94C-6949A20604B7}">
      <dgm:prSet/>
      <dgm:spPr/>
      <dgm:t>
        <a:bodyPr/>
        <a:lstStyle/>
        <a:p>
          <a:endParaRPr lang="ru-RU"/>
        </a:p>
      </dgm:t>
    </dgm:pt>
    <dgm:pt modelId="{F3AA886F-04BB-4357-9E1E-E40C7690C7F3}" type="parTrans" cxnId="{C3F27163-B052-4A27-A94C-6949A20604B7}">
      <dgm:prSet/>
      <dgm:spPr/>
      <dgm:t>
        <a:bodyPr/>
        <a:lstStyle/>
        <a:p>
          <a:endParaRPr lang="ru-RU"/>
        </a:p>
      </dgm:t>
    </dgm:pt>
    <dgm:pt modelId="{A4CAA1EF-0413-494F-B1C8-DF10FBB1CBC9}" type="pres">
      <dgm:prSet presAssocID="{E9FC208C-5914-4499-8AB8-A4264DDE669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A42D4BD-7808-4FAD-B9C3-EC068CABC07A}" type="pres">
      <dgm:prSet presAssocID="{C69FDDBD-3833-46C1-8AB5-E0236D844FE8}" presName="vertOne" presStyleCnt="0"/>
      <dgm:spPr/>
    </dgm:pt>
    <dgm:pt modelId="{5806E599-C093-4609-93EF-77EDF98E8C32}" type="pres">
      <dgm:prSet presAssocID="{C69FDDBD-3833-46C1-8AB5-E0236D844FE8}" presName="txOne" presStyleLbl="node0" presStyleIdx="0" presStyleCnt="1" custLinFactNeighborX="11" custLinFactNeighborY="-82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6394D3-ECFA-40F6-B594-6558BED63574}" type="pres">
      <dgm:prSet presAssocID="{C69FDDBD-3833-46C1-8AB5-E0236D844FE8}" presName="parTransOne" presStyleCnt="0"/>
      <dgm:spPr/>
    </dgm:pt>
    <dgm:pt modelId="{6BF6AADB-5F1D-432A-A53F-BEAB4C8CF7B6}" type="pres">
      <dgm:prSet presAssocID="{C69FDDBD-3833-46C1-8AB5-E0236D844FE8}" presName="horzOne" presStyleCnt="0"/>
      <dgm:spPr/>
    </dgm:pt>
    <dgm:pt modelId="{25B161D3-F241-445D-842C-AFDCC29BB769}" type="pres">
      <dgm:prSet presAssocID="{EB260091-1F43-44D1-8071-370496EC8BB1}" presName="vertTwo" presStyleCnt="0"/>
      <dgm:spPr/>
    </dgm:pt>
    <dgm:pt modelId="{2CEC2C44-6CED-4E55-BDB4-1749CD632EAA}" type="pres">
      <dgm:prSet presAssocID="{EB260091-1F43-44D1-8071-370496EC8BB1}" presName="txTwo" presStyleLbl="node2" presStyleIdx="0" presStyleCnt="2" custLinFactNeighborX="175" custLinFactNeighborY="81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D9049D-D2BE-4B76-82B1-07555C17039D}" type="pres">
      <dgm:prSet presAssocID="{EB260091-1F43-44D1-8071-370496EC8BB1}" presName="parTransTwo" presStyleCnt="0"/>
      <dgm:spPr/>
    </dgm:pt>
    <dgm:pt modelId="{5A08024F-8492-44AA-961C-D0835867E6D2}" type="pres">
      <dgm:prSet presAssocID="{EB260091-1F43-44D1-8071-370496EC8BB1}" presName="horzTwo" presStyleCnt="0"/>
      <dgm:spPr/>
    </dgm:pt>
    <dgm:pt modelId="{BE82EB55-714A-4A70-A099-F2A2B3B480DC}" type="pres">
      <dgm:prSet presAssocID="{1F514E03-60E4-4E84-AF66-38F68598CDE1}" presName="vertThree" presStyleCnt="0"/>
      <dgm:spPr/>
    </dgm:pt>
    <dgm:pt modelId="{E92241C5-0E5E-464B-A38A-9DCE8E87D51E}" type="pres">
      <dgm:prSet presAssocID="{1F514E03-60E4-4E84-AF66-38F68598CDE1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E6124F-04DF-4D40-B4BF-0701A7348C3D}" type="pres">
      <dgm:prSet presAssocID="{1F514E03-60E4-4E84-AF66-38F68598CDE1}" presName="horzThree" presStyleCnt="0"/>
      <dgm:spPr/>
    </dgm:pt>
    <dgm:pt modelId="{3E4ACF37-DD3B-45FE-BDEE-672B03F94FC7}" type="pres">
      <dgm:prSet presAssocID="{BECDED27-86E1-422D-8C86-07B428131BF1}" presName="sibSpaceThree" presStyleCnt="0"/>
      <dgm:spPr/>
    </dgm:pt>
    <dgm:pt modelId="{F082E2B3-B6F8-4136-B59D-C3B3D00CE738}" type="pres">
      <dgm:prSet presAssocID="{0CBC342A-3EFC-4FD9-B26D-E7D9A2B0BA5D}" presName="vertThree" presStyleCnt="0"/>
      <dgm:spPr/>
    </dgm:pt>
    <dgm:pt modelId="{C6AD284C-C828-43A3-A994-9D8826C6CAFE}" type="pres">
      <dgm:prSet presAssocID="{0CBC342A-3EFC-4FD9-B26D-E7D9A2B0BA5D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C7E0D4-98A6-4F8D-8EAD-D9F4456E6A28}" type="pres">
      <dgm:prSet presAssocID="{0CBC342A-3EFC-4FD9-B26D-E7D9A2B0BA5D}" presName="horzThree" presStyleCnt="0"/>
      <dgm:spPr/>
    </dgm:pt>
    <dgm:pt modelId="{2E6E36A8-10FA-4692-B6DF-209C27893570}" type="pres">
      <dgm:prSet presAssocID="{0DFB65DA-3B5B-4DA0-BC94-C3B48E3F88B2}" presName="sibSpaceTwo" presStyleCnt="0"/>
      <dgm:spPr/>
    </dgm:pt>
    <dgm:pt modelId="{D53C8E0A-C916-4712-88CA-D8728447A02C}" type="pres">
      <dgm:prSet presAssocID="{2352C0F3-057A-41EC-9F26-46086935D712}" presName="vertTwo" presStyleCnt="0"/>
      <dgm:spPr/>
    </dgm:pt>
    <dgm:pt modelId="{01BD3C8E-1FC1-4753-A589-D63A0541C624}" type="pres">
      <dgm:prSet presAssocID="{2352C0F3-057A-41EC-9F26-46086935D71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C7116A-BCE6-41CE-8656-830713A3DE5B}" type="pres">
      <dgm:prSet presAssocID="{2352C0F3-057A-41EC-9F26-46086935D712}" presName="parTransTwo" presStyleCnt="0"/>
      <dgm:spPr/>
    </dgm:pt>
    <dgm:pt modelId="{4428826B-BD4E-480D-BA22-5EA788409F6A}" type="pres">
      <dgm:prSet presAssocID="{2352C0F3-057A-41EC-9F26-46086935D712}" presName="horzTwo" presStyleCnt="0"/>
      <dgm:spPr/>
    </dgm:pt>
    <dgm:pt modelId="{4E442EE7-0D94-41C3-A4B2-52B031E4EBBC}" type="pres">
      <dgm:prSet presAssocID="{6D211316-BC24-4311-8688-910A9876819A}" presName="vertThree" presStyleCnt="0"/>
      <dgm:spPr/>
    </dgm:pt>
    <dgm:pt modelId="{F4023523-FBAA-4E84-857A-6A4FBF2546CC}" type="pres">
      <dgm:prSet presAssocID="{6D211316-BC24-4311-8688-910A9876819A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4CD3C3-B21C-4100-A789-0EF15F9B2269}" type="pres">
      <dgm:prSet presAssocID="{6D211316-BC24-4311-8688-910A9876819A}" presName="horzThree" presStyleCnt="0"/>
      <dgm:spPr/>
    </dgm:pt>
  </dgm:ptLst>
  <dgm:cxnLst>
    <dgm:cxn modelId="{DEA3BCB5-00A3-4457-A66F-B706FBC7E4E5}" type="presOf" srcId="{6D211316-BC24-4311-8688-910A9876819A}" destId="{F4023523-FBAA-4E84-857A-6A4FBF2546CC}" srcOrd="0" destOrd="0" presId="urn:microsoft.com/office/officeart/2005/8/layout/hierarchy4"/>
    <dgm:cxn modelId="{F5B34014-795A-4EAD-BE2B-15FE9BACF28A}" type="presOf" srcId="{E9FC208C-5914-4499-8AB8-A4264DDE6697}" destId="{A4CAA1EF-0413-494F-B1C8-DF10FBB1CBC9}" srcOrd="0" destOrd="0" presId="urn:microsoft.com/office/officeart/2005/8/layout/hierarchy4"/>
    <dgm:cxn modelId="{65327979-EC5E-44C7-8627-4A4999D9CBE9}" srcId="{EB260091-1F43-44D1-8071-370496EC8BB1}" destId="{0CBC342A-3EFC-4FD9-B26D-E7D9A2B0BA5D}" srcOrd="1" destOrd="0" parTransId="{C625F9AC-9E26-4344-AC6C-CF8B3F9ED68B}" sibTransId="{2B584E5F-781C-41CE-9F08-C49BF07CA373}"/>
    <dgm:cxn modelId="{2364F66C-D464-4D2E-9FF8-8C4599B84709}" type="presOf" srcId="{EB260091-1F43-44D1-8071-370496EC8BB1}" destId="{2CEC2C44-6CED-4E55-BDB4-1749CD632EAA}" srcOrd="0" destOrd="0" presId="urn:microsoft.com/office/officeart/2005/8/layout/hierarchy4"/>
    <dgm:cxn modelId="{A1099C1D-474A-4175-B06D-89B3083C6F29}" srcId="{C69FDDBD-3833-46C1-8AB5-E0236D844FE8}" destId="{2352C0F3-057A-41EC-9F26-46086935D712}" srcOrd="1" destOrd="0" parTransId="{4DC8A216-836F-4392-AE33-BC27ADF43F13}" sibTransId="{BDA8B3F9-55E4-46F4-946B-F2140020CF20}"/>
    <dgm:cxn modelId="{5C21AE5B-6DBF-4EBD-BE0D-8B7E6D94F648}" srcId="{C69FDDBD-3833-46C1-8AB5-E0236D844FE8}" destId="{EB260091-1F43-44D1-8071-370496EC8BB1}" srcOrd="0" destOrd="0" parTransId="{17D9E0F6-8983-4959-8203-5FF4476ECFF0}" sibTransId="{0DFB65DA-3B5B-4DA0-BC94-C3B48E3F88B2}"/>
    <dgm:cxn modelId="{B9A473FD-07E8-457F-B5C0-74D0BD22BF16}" type="presOf" srcId="{2352C0F3-057A-41EC-9F26-46086935D712}" destId="{01BD3C8E-1FC1-4753-A589-D63A0541C624}" srcOrd="0" destOrd="0" presId="urn:microsoft.com/office/officeart/2005/8/layout/hierarchy4"/>
    <dgm:cxn modelId="{FCCBC4C6-9F11-43F4-8615-A88558590C87}" type="presOf" srcId="{C69FDDBD-3833-46C1-8AB5-E0236D844FE8}" destId="{5806E599-C093-4609-93EF-77EDF98E8C32}" srcOrd="0" destOrd="0" presId="urn:microsoft.com/office/officeart/2005/8/layout/hierarchy4"/>
    <dgm:cxn modelId="{C3F27163-B052-4A27-A94C-6949A20604B7}" srcId="{E9FC208C-5914-4499-8AB8-A4264DDE6697}" destId="{C69FDDBD-3833-46C1-8AB5-E0236D844FE8}" srcOrd="0" destOrd="0" parTransId="{F3AA886F-04BB-4357-9E1E-E40C7690C7F3}" sibTransId="{E27C7486-3C5E-4C0C-9674-57BA478AEACE}"/>
    <dgm:cxn modelId="{CF2D9E8F-9296-4DD0-B96E-48166D5CEB05}" type="presOf" srcId="{0CBC342A-3EFC-4FD9-B26D-E7D9A2B0BA5D}" destId="{C6AD284C-C828-43A3-A994-9D8826C6CAFE}" srcOrd="0" destOrd="0" presId="urn:microsoft.com/office/officeart/2005/8/layout/hierarchy4"/>
    <dgm:cxn modelId="{1673D774-9D72-4ED1-9A2D-CEB462DFD5A8}" srcId="{2352C0F3-057A-41EC-9F26-46086935D712}" destId="{6D211316-BC24-4311-8688-910A9876819A}" srcOrd="0" destOrd="0" parTransId="{74B19B81-F305-47E1-99CC-55597FDA0E83}" sibTransId="{B0A679AA-A379-4B59-8C27-5793EA8B4E9F}"/>
    <dgm:cxn modelId="{7CEB87C6-1C3C-4E3D-B8A3-738521B75EA1}" srcId="{EB260091-1F43-44D1-8071-370496EC8BB1}" destId="{1F514E03-60E4-4E84-AF66-38F68598CDE1}" srcOrd="0" destOrd="0" parTransId="{7679643C-1238-43B2-8428-B4026B6A895B}" sibTransId="{BECDED27-86E1-422D-8C86-07B428131BF1}"/>
    <dgm:cxn modelId="{5B3DE785-7B9F-49D2-A4CD-8FB4B57B5CB9}" type="presOf" srcId="{1F514E03-60E4-4E84-AF66-38F68598CDE1}" destId="{E92241C5-0E5E-464B-A38A-9DCE8E87D51E}" srcOrd="0" destOrd="0" presId="urn:microsoft.com/office/officeart/2005/8/layout/hierarchy4"/>
    <dgm:cxn modelId="{8716EA37-EB42-48EC-BA72-18E79875553D}" type="presParOf" srcId="{A4CAA1EF-0413-494F-B1C8-DF10FBB1CBC9}" destId="{5A42D4BD-7808-4FAD-B9C3-EC068CABC07A}" srcOrd="0" destOrd="0" presId="urn:microsoft.com/office/officeart/2005/8/layout/hierarchy4"/>
    <dgm:cxn modelId="{9A4881D5-777B-4C3A-932B-6BBF6405FFF0}" type="presParOf" srcId="{5A42D4BD-7808-4FAD-B9C3-EC068CABC07A}" destId="{5806E599-C093-4609-93EF-77EDF98E8C32}" srcOrd="0" destOrd="0" presId="urn:microsoft.com/office/officeart/2005/8/layout/hierarchy4"/>
    <dgm:cxn modelId="{0BFAA623-74EA-4581-AA6F-AEF00C4ACBB9}" type="presParOf" srcId="{5A42D4BD-7808-4FAD-B9C3-EC068CABC07A}" destId="{FF6394D3-ECFA-40F6-B594-6558BED63574}" srcOrd="1" destOrd="0" presId="urn:microsoft.com/office/officeart/2005/8/layout/hierarchy4"/>
    <dgm:cxn modelId="{433DE1CE-8650-4271-B714-E187550DE520}" type="presParOf" srcId="{5A42D4BD-7808-4FAD-B9C3-EC068CABC07A}" destId="{6BF6AADB-5F1D-432A-A53F-BEAB4C8CF7B6}" srcOrd="2" destOrd="0" presId="urn:microsoft.com/office/officeart/2005/8/layout/hierarchy4"/>
    <dgm:cxn modelId="{E9B8831E-BD58-4C03-837F-9F2F934E349A}" type="presParOf" srcId="{6BF6AADB-5F1D-432A-A53F-BEAB4C8CF7B6}" destId="{25B161D3-F241-445D-842C-AFDCC29BB769}" srcOrd="0" destOrd="0" presId="urn:microsoft.com/office/officeart/2005/8/layout/hierarchy4"/>
    <dgm:cxn modelId="{A5AECEA0-0D4B-406C-831E-C3094DEB0856}" type="presParOf" srcId="{25B161D3-F241-445D-842C-AFDCC29BB769}" destId="{2CEC2C44-6CED-4E55-BDB4-1749CD632EAA}" srcOrd="0" destOrd="0" presId="urn:microsoft.com/office/officeart/2005/8/layout/hierarchy4"/>
    <dgm:cxn modelId="{C3DF4CD5-537B-4E67-ACE5-24FA440F395C}" type="presParOf" srcId="{25B161D3-F241-445D-842C-AFDCC29BB769}" destId="{14D9049D-D2BE-4B76-82B1-07555C17039D}" srcOrd="1" destOrd="0" presId="urn:microsoft.com/office/officeart/2005/8/layout/hierarchy4"/>
    <dgm:cxn modelId="{5AAC256F-03C4-4B58-9058-8740958A2B18}" type="presParOf" srcId="{25B161D3-F241-445D-842C-AFDCC29BB769}" destId="{5A08024F-8492-44AA-961C-D0835867E6D2}" srcOrd="2" destOrd="0" presId="urn:microsoft.com/office/officeart/2005/8/layout/hierarchy4"/>
    <dgm:cxn modelId="{ED532DDB-FACE-40E8-99FF-386D6BECE0F6}" type="presParOf" srcId="{5A08024F-8492-44AA-961C-D0835867E6D2}" destId="{BE82EB55-714A-4A70-A099-F2A2B3B480DC}" srcOrd="0" destOrd="0" presId="urn:microsoft.com/office/officeart/2005/8/layout/hierarchy4"/>
    <dgm:cxn modelId="{DD95BF04-C70B-413C-9109-9334853F3D03}" type="presParOf" srcId="{BE82EB55-714A-4A70-A099-F2A2B3B480DC}" destId="{E92241C5-0E5E-464B-A38A-9DCE8E87D51E}" srcOrd="0" destOrd="0" presId="urn:microsoft.com/office/officeart/2005/8/layout/hierarchy4"/>
    <dgm:cxn modelId="{493BB716-8C5D-4626-933C-1B0201B355C4}" type="presParOf" srcId="{BE82EB55-714A-4A70-A099-F2A2B3B480DC}" destId="{F4E6124F-04DF-4D40-B4BF-0701A7348C3D}" srcOrd="1" destOrd="0" presId="urn:microsoft.com/office/officeart/2005/8/layout/hierarchy4"/>
    <dgm:cxn modelId="{E5B5A0D7-D837-4BFA-A3AB-92655303A93D}" type="presParOf" srcId="{5A08024F-8492-44AA-961C-D0835867E6D2}" destId="{3E4ACF37-DD3B-45FE-BDEE-672B03F94FC7}" srcOrd="1" destOrd="0" presId="urn:microsoft.com/office/officeart/2005/8/layout/hierarchy4"/>
    <dgm:cxn modelId="{AC249C68-048C-4D40-85DF-DEFB53448B76}" type="presParOf" srcId="{5A08024F-8492-44AA-961C-D0835867E6D2}" destId="{F082E2B3-B6F8-4136-B59D-C3B3D00CE738}" srcOrd="2" destOrd="0" presId="urn:microsoft.com/office/officeart/2005/8/layout/hierarchy4"/>
    <dgm:cxn modelId="{66F3138A-4DB1-4A75-9F63-3194F1A59856}" type="presParOf" srcId="{F082E2B3-B6F8-4136-B59D-C3B3D00CE738}" destId="{C6AD284C-C828-43A3-A994-9D8826C6CAFE}" srcOrd="0" destOrd="0" presId="urn:microsoft.com/office/officeart/2005/8/layout/hierarchy4"/>
    <dgm:cxn modelId="{C18D98DF-0AEC-46C1-B9C6-76AE8A0A2421}" type="presParOf" srcId="{F082E2B3-B6F8-4136-B59D-C3B3D00CE738}" destId="{6BC7E0D4-98A6-4F8D-8EAD-D9F4456E6A28}" srcOrd="1" destOrd="0" presId="urn:microsoft.com/office/officeart/2005/8/layout/hierarchy4"/>
    <dgm:cxn modelId="{FBECE459-847A-49C2-BC91-DF8FB60CDD9B}" type="presParOf" srcId="{6BF6AADB-5F1D-432A-A53F-BEAB4C8CF7B6}" destId="{2E6E36A8-10FA-4692-B6DF-209C27893570}" srcOrd="1" destOrd="0" presId="urn:microsoft.com/office/officeart/2005/8/layout/hierarchy4"/>
    <dgm:cxn modelId="{D0BFD21A-24B1-49A1-A00C-23569BD57FF8}" type="presParOf" srcId="{6BF6AADB-5F1D-432A-A53F-BEAB4C8CF7B6}" destId="{D53C8E0A-C916-4712-88CA-D8728447A02C}" srcOrd="2" destOrd="0" presId="urn:microsoft.com/office/officeart/2005/8/layout/hierarchy4"/>
    <dgm:cxn modelId="{A84F9291-AC18-4B09-B714-2E8DB6C72193}" type="presParOf" srcId="{D53C8E0A-C916-4712-88CA-D8728447A02C}" destId="{01BD3C8E-1FC1-4753-A589-D63A0541C624}" srcOrd="0" destOrd="0" presId="urn:microsoft.com/office/officeart/2005/8/layout/hierarchy4"/>
    <dgm:cxn modelId="{99456665-5DC8-4DEC-8B7E-30CD31C19171}" type="presParOf" srcId="{D53C8E0A-C916-4712-88CA-D8728447A02C}" destId="{09C7116A-BCE6-41CE-8656-830713A3DE5B}" srcOrd="1" destOrd="0" presId="urn:microsoft.com/office/officeart/2005/8/layout/hierarchy4"/>
    <dgm:cxn modelId="{9629AA5F-1EED-4D96-A9E0-9A1EB24BA6CB}" type="presParOf" srcId="{D53C8E0A-C916-4712-88CA-D8728447A02C}" destId="{4428826B-BD4E-480D-BA22-5EA788409F6A}" srcOrd="2" destOrd="0" presId="urn:microsoft.com/office/officeart/2005/8/layout/hierarchy4"/>
    <dgm:cxn modelId="{36372373-2309-4B75-9D41-0ED618EADC37}" type="presParOf" srcId="{4428826B-BD4E-480D-BA22-5EA788409F6A}" destId="{4E442EE7-0D94-41C3-A4B2-52B031E4EBBC}" srcOrd="0" destOrd="0" presId="urn:microsoft.com/office/officeart/2005/8/layout/hierarchy4"/>
    <dgm:cxn modelId="{741215AB-F518-47EA-B792-20328C4BE673}" type="presParOf" srcId="{4E442EE7-0D94-41C3-A4B2-52B031E4EBBC}" destId="{F4023523-FBAA-4E84-857A-6A4FBF2546CC}" srcOrd="0" destOrd="0" presId="urn:microsoft.com/office/officeart/2005/8/layout/hierarchy4"/>
    <dgm:cxn modelId="{457B630D-A0F5-4BBC-93A9-B14F647B1A10}" type="presParOf" srcId="{4E442EE7-0D94-41C3-A4B2-52B031E4EBBC}" destId="{494CD3C3-B21C-4100-A789-0EF15F9B226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505BCED-DCFA-432E-96B9-0B85E699826F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8586F679-A595-461A-9C3E-ED67326FD6D5}">
      <dgm:prSet phldrT="[Текст]"/>
      <dgm:spPr>
        <a:solidFill>
          <a:srgbClr val="FFFF00"/>
        </a:solidFill>
        <a:ln>
          <a:solidFill>
            <a:prstClr val="white">
              <a:hueOff val="0"/>
              <a:satOff val="0"/>
              <a:lumOff val="0"/>
            </a:prst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/>
            <a:t>1 место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/>
            <a:t> </a:t>
          </a:r>
          <a:r>
            <a:rPr lang="ru-RU" b="0" dirty="0" smtClean="0"/>
            <a:t>МДОУ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0" dirty="0" smtClean="0"/>
            <a:t>центр развития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0" dirty="0" smtClean="0"/>
            <a:t>ребенка-  </a:t>
          </a:r>
          <a:r>
            <a:rPr lang="ru-RU" b="0" dirty="0" err="1" smtClean="0"/>
            <a:t>д</a:t>
          </a:r>
          <a:r>
            <a:rPr lang="ru-RU" b="0" dirty="0" smtClean="0"/>
            <a:t>/с № 20 </a:t>
          </a:r>
          <a:endParaRPr lang="ru-RU" b="0" dirty="0"/>
        </a:p>
      </dgm:t>
    </dgm:pt>
    <dgm:pt modelId="{33636CF1-0D19-4EB5-A0E8-A79E1CB62CBD}" type="parTrans" cxnId="{56B8A0C1-A85A-4475-8C35-333962995F42}">
      <dgm:prSet/>
      <dgm:spPr/>
      <dgm:t>
        <a:bodyPr/>
        <a:lstStyle/>
        <a:p>
          <a:endParaRPr lang="ru-RU"/>
        </a:p>
      </dgm:t>
    </dgm:pt>
    <dgm:pt modelId="{FEADE2B6-9967-425B-84B5-9F10B29F3F72}" type="sibTrans" cxnId="{56B8A0C1-A85A-4475-8C35-333962995F42}">
      <dgm:prSet/>
      <dgm:spPr/>
      <dgm:t>
        <a:bodyPr/>
        <a:lstStyle/>
        <a:p>
          <a:endParaRPr lang="ru-RU"/>
        </a:p>
      </dgm:t>
    </dgm:pt>
    <dgm:pt modelId="{04A6DA84-80D1-447B-A608-2661F82236A0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/>
            <a:t>2 место</a:t>
          </a:r>
        </a:p>
        <a:p>
          <a:r>
            <a:rPr lang="ru-RU" dirty="0" smtClean="0"/>
            <a:t>МДОУ  центр развития ребёнка - </a:t>
          </a:r>
          <a:r>
            <a:rPr lang="ru-RU" dirty="0" err="1" smtClean="0"/>
            <a:t>д</a:t>
          </a:r>
          <a:r>
            <a:rPr lang="ru-RU" dirty="0" smtClean="0"/>
            <a:t>/с № 21</a:t>
          </a:r>
        </a:p>
        <a:p>
          <a:r>
            <a:rPr lang="ru-RU" dirty="0" smtClean="0"/>
            <a:t>МДОУ </a:t>
          </a:r>
          <a:r>
            <a:rPr lang="ru-RU" dirty="0" err="1" smtClean="0"/>
            <a:t>д</a:t>
          </a:r>
          <a:r>
            <a:rPr lang="ru-RU" dirty="0" smtClean="0"/>
            <a:t>/с </a:t>
          </a:r>
          <a:r>
            <a:rPr lang="ru-RU" dirty="0" err="1" smtClean="0"/>
            <a:t>общеразвивающего</a:t>
          </a:r>
          <a:r>
            <a:rPr lang="ru-RU" dirty="0" smtClean="0"/>
            <a:t> вида № 25</a:t>
          </a:r>
          <a:endParaRPr lang="ru-RU" dirty="0"/>
        </a:p>
      </dgm:t>
    </dgm:pt>
    <dgm:pt modelId="{ECABD510-B4A6-40D6-A607-124759F19835}" type="parTrans" cxnId="{F513F377-61B2-4E3A-A375-974528BE5B0B}">
      <dgm:prSet/>
      <dgm:spPr/>
      <dgm:t>
        <a:bodyPr/>
        <a:lstStyle/>
        <a:p>
          <a:endParaRPr lang="ru-RU"/>
        </a:p>
      </dgm:t>
    </dgm:pt>
    <dgm:pt modelId="{EBFC39F4-A64A-494D-B61C-997AD8C95F78}" type="sibTrans" cxnId="{F513F377-61B2-4E3A-A375-974528BE5B0B}">
      <dgm:prSet/>
      <dgm:spPr/>
      <dgm:t>
        <a:bodyPr/>
        <a:lstStyle/>
        <a:p>
          <a:endParaRPr lang="ru-RU"/>
        </a:p>
      </dgm:t>
    </dgm:pt>
    <dgm:pt modelId="{CE3AEBAE-C7CC-42D1-9AF9-0E100EA26A95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/>
            <a:t>3 место</a:t>
          </a:r>
        </a:p>
        <a:p>
          <a:r>
            <a:rPr lang="ru-RU" b="1" dirty="0" smtClean="0"/>
            <a:t> </a:t>
          </a:r>
          <a:r>
            <a:rPr lang="ru-RU" dirty="0" smtClean="0"/>
            <a:t>МДОУ </a:t>
          </a:r>
          <a:r>
            <a:rPr lang="ru-RU" dirty="0" err="1" smtClean="0"/>
            <a:t>д</a:t>
          </a:r>
          <a:r>
            <a:rPr lang="ru-RU" dirty="0" smtClean="0"/>
            <a:t>/с комбинированного вида № 5</a:t>
          </a:r>
        </a:p>
        <a:p>
          <a:r>
            <a:rPr lang="ru-RU" dirty="0" smtClean="0"/>
            <a:t>МДОУ  центр развития ребенка - </a:t>
          </a:r>
          <a:r>
            <a:rPr lang="ru-RU" dirty="0" err="1" smtClean="0"/>
            <a:t>д</a:t>
          </a:r>
          <a:r>
            <a:rPr lang="ru-RU" dirty="0" smtClean="0"/>
            <a:t>/с № 14</a:t>
          </a:r>
        </a:p>
        <a:p>
          <a:r>
            <a:rPr lang="ru-RU" dirty="0" smtClean="0"/>
            <a:t>МДОУ </a:t>
          </a:r>
          <a:r>
            <a:rPr lang="ru-RU" dirty="0" err="1" smtClean="0"/>
            <a:t>д</a:t>
          </a:r>
          <a:r>
            <a:rPr lang="ru-RU" dirty="0" smtClean="0"/>
            <a:t>/с комбинированного вида № 19</a:t>
          </a:r>
          <a:endParaRPr lang="ru-RU" dirty="0"/>
        </a:p>
      </dgm:t>
    </dgm:pt>
    <dgm:pt modelId="{0C7D5638-58E8-4CD2-8AD3-D32B08C304D6}" type="parTrans" cxnId="{542AEBAA-B37D-4C4C-B6E5-30E7D59AD09F}">
      <dgm:prSet/>
      <dgm:spPr/>
      <dgm:t>
        <a:bodyPr/>
        <a:lstStyle/>
        <a:p>
          <a:endParaRPr lang="ru-RU"/>
        </a:p>
      </dgm:t>
    </dgm:pt>
    <dgm:pt modelId="{CBFBF372-5C04-4334-8172-1FF409717C8D}" type="sibTrans" cxnId="{542AEBAA-B37D-4C4C-B6E5-30E7D59AD09F}">
      <dgm:prSet/>
      <dgm:spPr/>
      <dgm:t>
        <a:bodyPr/>
        <a:lstStyle/>
        <a:p>
          <a:endParaRPr lang="ru-RU"/>
        </a:p>
      </dgm:t>
    </dgm:pt>
    <dgm:pt modelId="{FEFA1BB1-0242-4EF9-8401-25D482A10C85}" type="pres">
      <dgm:prSet presAssocID="{E505BCED-DCFA-432E-96B9-0B85E699826F}" presName="Name0" presStyleCnt="0">
        <dgm:presLayoutVars>
          <dgm:dir/>
          <dgm:animLvl val="lvl"/>
          <dgm:resizeHandles val="exact"/>
        </dgm:presLayoutVars>
      </dgm:prSet>
      <dgm:spPr/>
    </dgm:pt>
    <dgm:pt modelId="{E5AA6A18-9B8C-4624-B486-F899933D1F2D}" type="pres">
      <dgm:prSet presAssocID="{8586F679-A595-461A-9C3E-ED67326FD6D5}" presName="Name8" presStyleCnt="0"/>
      <dgm:spPr/>
    </dgm:pt>
    <dgm:pt modelId="{2CC794F8-29AF-421B-8BBE-FD6CB62C8A2D}" type="pres">
      <dgm:prSet presAssocID="{8586F679-A595-461A-9C3E-ED67326FD6D5}" presName="level" presStyleLbl="node1" presStyleIdx="0" presStyleCnt="3" custLinFactNeighborY="28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D8ADC-DB8D-4F58-84B9-86482243466E}" type="pres">
      <dgm:prSet presAssocID="{8586F679-A595-461A-9C3E-ED67326FD6D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F0F9DF-9760-4C1A-900E-903CC35BC914}" type="pres">
      <dgm:prSet presAssocID="{04A6DA84-80D1-447B-A608-2661F82236A0}" presName="Name8" presStyleCnt="0"/>
      <dgm:spPr/>
    </dgm:pt>
    <dgm:pt modelId="{3325911D-9E55-4118-9C13-5F7B6FAEA5C2}" type="pres">
      <dgm:prSet presAssocID="{04A6DA84-80D1-447B-A608-2661F82236A0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3C692-0B55-4197-B911-1C9292D5D7D7}" type="pres">
      <dgm:prSet presAssocID="{04A6DA84-80D1-447B-A608-2661F82236A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B3BD6-06E5-410E-B6A7-5E23ECE8B38F}" type="pres">
      <dgm:prSet presAssocID="{CE3AEBAE-C7CC-42D1-9AF9-0E100EA26A95}" presName="Name8" presStyleCnt="0"/>
      <dgm:spPr/>
    </dgm:pt>
    <dgm:pt modelId="{F57CFEFE-F4E6-47C2-9756-289B5EED60A0}" type="pres">
      <dgm:prSet presAssocID="{CE3AEBAE-C7CC-42D1-9AF9-0E100EA26A95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24B741-7129-4259-88AA-0C0A1447E846}" type="pres">
      <dgm:prSet presAssocID="{CE3AEBAE-C7CC-42D1-9AF9-0E100EA26A9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A3828B-EE54-4703-822E-1F9357870D26}" type="presOf" srcId="{CE3AEBAE-C7CC-42D1-9AF9-0E100EA26A95}" destId="{3924B741-7129-4259-88AA-0C0A1447E846}" srcOrd="1" destOrd="0" presId="urn:microsoft.com/office/officeart/2005/8/layout/pyramid1"/>
    <dgm:cxn modelId="{56B8A0C1-A85A-4475-8C35-333962995F42}" srcId="{E505BCED-DCFA-432E-96B9-0B85E699826F}" destId="{8586F679-A595-461A-9C3E-ED67326FD6D5}" srcOrd="0" destOrd="0" parTransId="{33636CF1-0D19-4EB5-A0E8-A79E1CB62CBD}" sibTransId="{FEADE2B6-9967-425B-84B5-9F10B29F3F72}"/>
    <dgm:cxn modelId="{F63183E0-958E-4C8D-8CB8-D34F20D26BA0}" type="presOf" srcId="{04A6DA84-80D1-447B-A608-2661F82236A0}" destId="{3325911D-9E55-4118-9C13-5F7B6FAEA5C2}" srcOrd="0" destOrd="0" presId="urn:microsoft.com/office/officeart/2005/8/layout/pyramid1"/>
    <dgm:cxn modelId="{C64F50D5-4846-410C-94A6-5F235FB5BA51}" type="presOf" srcId="{E505BCED-DCFA-432E-96B9-0B85E699826F}" destId="{FEFA1BB1-0242-4EF9-8401-25D482A10C85}" srcOrd="0" destOrd="0" presId="urn:microsoft.com/office/officeart/2005/8/layout/pyramid1"/>
    <dgm:cxn modelId="{389C0EF7-B05D-4A1C-A739-80735C0735C6}" type="presOf" srcId="{8586F679-A595-461A-9C3E-ED67326FD6D5}" destId="{2CC794F8-29AF-421B-8BBE-FD6CB62C8A2D}" srcOrd="0" destOrd="0" presId="urn:microsoft.com/office/officeart/2005/8/layout/pyramid1"/>
    <dgm:cxn modelId="{7886A21C-9611-4C4F-BF1B-8E2F18DDCDB2}" type="presOf" srcId="{CE3AEBAE-C7CC-42D1-9AF9-0E100EA26A95}" destId="{F57CFEFE-F4E6-47C2-9756-289B5EED60A0}" srcOrd="0" destOrd="0" presId="urn:microsoft.com/office/officeart/2005/8/layout/pyramid1"/>
    <dgm:cxn modelId="{36330865-84F5-446B-9F21-68949BFA20B8}" type="presOf" srcId="{8586F679-A595-461A-9C3E-ED67326FD6D5}" destId="{8CED8ADC-DB8D-4F58-84B9-86482243466E}" srcOrd="1" destOrd="0" presId="urn:microsoft.com/office/officeart/2005/8/layout/pyramid1"/>
    <dgm:cxn modelId="{542AEBAA-B37D-4C4C-B6E5-30E7D59AD09F}" srcId="{E505BCED-DCFA-432E-96B9-0B85E699826F}" destId="{CE3AEBAE-C7CC-42D1-9AF9-0E100EA26A95}" srcOrd="2" destOrd="0" parTransId="{0C7D5638-58E8-4CD2-8AD3-D32B08C304D6}" sibTransId="{CBFBF372-5C04-4334-8172-1FF409717C8D}"/>
    <dgm:cxn modelId="{F513F377-61B2-4E3A-A375-974528BE5B0B}" srcId="{E505BCED-DCFA-432E-96B9-0B85E699826F}" destId="{04A6DA84-80D1-447B-A608-2661F82236A0}" srcOrd="1" destOrd="0" parTransId="{ECABD510-B4A6-40D6-A607-124759F19835}" sibTransId="{EBFC39F4-A64A-494D-B61C-997AD8C95F78}"/>
    <dgm:cxn modelId="{DEA6E453-7DA1-4223-BF88-9F36091D2058}" type="presOf" srcId="{04A6DA84-80D1-447B-A608-2661F82236A0}" destId="{44C3C692-0B55-4197-B911-1C9292D5D7D7}" srcOrd="1" destOrd="0" presId="urn:microsoft.com/office/officeart/2005/8/layout/pyramid1"/>
    <dgm:cxn modelId="{C39D76E0-7F48-4AA3-9534-610D84EC7400}" type="presParOf" srcId="{FEFA1BB1-0242-4EF9-8401-25D482A10C85}" destId="{E5AA6A18-9B8C-4624-B486-F899933D1F2D}" srcOrd="0" destOrd="0" presId="urn:microsoft.com/office/officeart/2005/8/layout/pyramid1"/>
    <dgm:cxn modelId="{1FEEFF58-4195-4347-B1E5-A9D3EFFF330F}" type="presParOf" srcId="{E5AA6A18-9B8C-4624-B486-F899933D1F2D}" destId="{2CC794F8-29AF-421B-8BBE-FD6CB62C8A2D}" srcOrd="0" destOrd="0" presId="urn:microsoft.com/office/officeart/2005/8/layout/pyramid1"/>
    <dgm:cxn modelId="{24E035C4-C233-4EB9-B0CF-98CC694409F8}" type="presParOf" srcId="{E5AA6A18-9B8C-4624-B486-F899933D1F2D}" destId="{8CED8ADC-DB8D-4F58-84B9-86482243466E}" srcOrd="1" destOrd="0" presId="urn:microsoft.com/office/officeart/2005/8/layout/pyramid1"/>
    <dgm:cxn modelId="{7FF90F8A-3820-4608-A3AA-1659EC22B6F2}" type="presParOf" srcId="{FEFA1BB1-0242-4EF9-8401-25D482A10C85}" destId="{09F0F9DF-9760-4C1A-900E-903CC35BC914}" srcOrd="1" destOrd="0" presId="urn:microsoft.com/office/officeart/2005/8/layout/pyramid1"/>
    <dgm:cxn modelId="{8D365B51-98B7-4EB3-A2B6-77E0517F24E2}" type="presParOf" srcId="{09F0F9DF-9760-4C1A-900E-903CC35BC914}" destId="{3325911D-9E55-4118-9C13-5F7B6FAEA5C2}" srcOrd="0" destOrd="0" presId="urn:microsoft.com/office/officeart/2005/8/layout/pyramid1"/>
    <dgm:cxn modelId="{33D2A770-3C4B-4EB1-B20E-B9174608E11D}" type="presParOf" srcId="{09F0F9DF-9760-4C1A-900E-903CC35BC914}" destId="{44C3C692-0B55-4197-B911-1C9292D5D7D7}" srcOrd="1" destOrd="0" presId="urn:microsoft.com/office/officeart/2005/8/layout/pyramid1"/>
    <dgm:cxn modelId="{95B48535-9BB9-4A71-AFBB-B29F91607B28}" type="presParOf" srcId="{FEFA1BB1-0242-4EF9-8401-25D482A10C85}" destId="{773B3BD6-06E5-410E-B6A7-5E23ECE8B38F}" srcOrd="2" destOrd="0" presId="urn:microsoft.com/office/officeart/2005/8/layout/pyramid1"/>
    <dgm:cxn modelId="{5885C1CC-7606-4A64-90FE-0DF2F5A48690}" type="presParOf" srcId="{773B3BD6-06E5-410E-B6A7-5E23ECE8B38F}" destId="{F57CFEFE-F4E6-47C2-9756-289B5EED60A0}" srcOrd="0" destOrd="0" presId="urn:microsoft.com/office/officeart/2005/8/layout/pyramid1"/>
    <dgm:cxn modelId="{6C42B35C-FCBD-415D-9EB5-4584EFC77057}" type="presParOf" srcId="{773B3BD6-06E5-410E-B6A7-5E23ECE8B38F}" destId="{3924B741-7129-4259-88AA-0C0A1447E84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D044E89-5859-4A52-A1D5-7505A8F59B6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52492BD-61B2-46DA-95F1-237F2B3548FA}">
      <dgm:prSet phldrT="[Текст]" custT="1"/>
      <dgm:spPr/>
      <dgm:t>
        <a:bodyPr/>
        <a:lstStyle/>
        <a:p>
          <a:r>
            <a:rPr lang="ru-RU" sz="1600" dirty="0" smtClean="0"/>
            <a:t>По адаптированным образовательным программам обучаются</a:t>
          </a:r>
          <a:endParaRPr lang="ru-RU" sz="1600" dirty="0"/>
        </a:p>
      </dgm:t>
    </dgm:pt>
    <dgm:pt modelId="{892CC030-36D5-44DC-A6D9-84342165CCB3}" type="parTrans" cxnId="{08C0AA31-9121-40F6-839E-3DB9431152E4}">
      <dgm:prSet/>
      <dgm:spPr/>
      <dgm:t>
        <a:bodyPr/>
        <a:lstStyle/>
        <a:p>
          <a:endParaRPr lang="ru-RU"/>
        </a:p>
      </dgm:t>
    </dgm:pt>
    <dgm:pt modelId="{6E5DB2C3-F865-46F3-BF51-5E23EEED4290}" type="sibTrans" cxnId="{08C0AA31-9121-40F6-839E-3DB9431152E4}">
      <dgm:prSet/>
      <dgm:spPr/>
      <dgm:t>
        <a:bodyPr/>
        <a:lstStyle/>
        <a:p>
          <a:endParaRPr lang="ru-RU"/>
        </a:p>
      </dgm:t>
    </dgm:pt>
    <dgm:pt modelId="{F39A4AF6-327F-4E08-BDED-DD977FF4A5D4}">
      <dgm:prSet phldrT="[Текст]" custT="1"/>
      <dgm:spPr/>
      <dgm:t>
        <a:bodyPr/>
        <a:lstStyle/>
        <a:p>
          <a:r>
            <a:rPr lang="ru-RU" sz="1600" dirty="0" smtClean="0"/>
            <a:t>174 ребенка с ОВЗ</a:t>
          </a:r>
          <a:endParaRPr lang="ru-RU" sz="1600" dirty="0"/>
        </a:p>
      </dgm:t>
    </dgm:pt>
    <dgm:pt modelId="{8823099F-30D5-4818-8056-0814C30204BD}" type="parTrans" cxnId="{5A63AB6F-B0BC-4D1D-A11E-07FFA1767BE9}">
      <dgm:prSet/>
      <dgm:spPr/>
      <dgm:t>
        <a:bodyPr/>
        <a:lstStyle/>
        <a:p>
          <a:endParaRPr lang="ru-RU"/>
        </a:p>
      </dgm:t>
    </dgm:pt>
    <dgm:pt modelId="{43575426-56CF-4648-9749-B806AE708C3C}" type="sibTrans" cxnId="{5A63AB6F-B0BC-4D1D-A11E-07FFA1767BE9}">
      <dgm:prSet/>
      <dgm:spPr/>
      <dgm:t>
        <a:bodyPr/>
        <a:lstStyle/>
        <a:p>
          <a:endParaRPr lang="ru-RU"/>
        </a:p>
      </dgm:t>
    </dgm:pt>
    <dgm:pt modelId="{5910BC7E-B164-4D49-92C5-97DDED30FA17}">
      <dgm:prSet phldrT="[Текст]" custT="1"/>
      <dgm:spPr/>
      <dgm:t>
        <a:bodyPr/>
        <a:lstStyle/>
        <a:p>
          <a:r>
            <a:rPr lang="ru-RU" sz="1400" dirty="0" smtClean="0"/>
            <a:t>с нарушением речи – 82 человека</a:t>
          </a:r>
          <a:endParaRPr lang="ru-RU" sz="1400" dirty="0"/>
        </a:p>
      </dgm:t>
    </dgm:pt>
    <dgm:pt modelId="{B15D82F9-AD89-4F26-BB3F-F658D1953649}" type="parTrans" cxnId="{19AD3F75-BB22-4114-B43A-2BD22026B22A}">
      <dgm:prSet/>
      <dgm:spPr/>
      <dgm:t>
        <a:bodyPr/>
        <a:lstStyle/>
        <a:p>
          <a:endParaRPr lang="ru-RU"/>
        </a:p>
      </dgm:t>
    </dgm:pt>
    <dgm:pt modelId="{CF0803B8-3EDD-425A-BB86-DF602EC13D8F}" type="sibTrans" cxnId="{19AD3F75-BB22-4114-B43A-2BD22026B22A}">
      <dgm:prSet/>
      <dgm:spPr/>
      <dgm:t>
        <a:bodyPr/>
        <a:lstStyle/>
        <a:p>
          <a:endParaRPr lang="ru-RU"/>
        </a:p>
      </dgm:t>
    </dgm:pt>
    <dgm:pt modelId="{477AA604-8EA3-4442-9670-5A76456D07A8}">
      <dgm:prSet phldrT="[Текст]" custT="1"/>
      <dgm:spPr/>
      <dgm:t>
        <a:bodyPr/>
        <a:lstStyle/>
        <a:p>
          <a:r>
            <a:rPr lang="ru-RU" sz="1400" dirty="0" smtClean="0"/>
            <a:t>с нарушением зрения – 32</a:t>
          </a:r>
          <a:endParaRPr lang="ru-RU" sz="1400" dirty="0"/>
        </a:p>
      </dgm:t>
    </dgm:pt>
    <dgm:pt modelId="{EBB40708-50B0-492D-A9D1-C8FC830AB5F2}" type="parTrans" cxnId="{90E9DF28-E68B-4658-B874-A9AC199D2625}">
      <dgm:prSet/>
      <dgm:spPr/>
      <dgm:t>
        <a:bodyPr/>
        <a:lstStyle/>
        <a:p>
          <a:endParaRPr lang="ru-RU"/>
        </a:p>
      </dgm:t>
    </dgm:pt>
    <dgm:pt modelId="{B36DCD03-73D0-46D2-9E96-C9D106085885}" type="sibTrans" cxnId="{90E9DF28-E68B-4658-B874-A9AC199D2625}">
      <dgm:prSet/>
      <dgm:spPr/>
      <dgm:t>
        <a:bodyPr/>
        <a:lstStyle/>
        <a:p>
          <a:endParaRPr lang="ru-RU"/>
        </a:p>
      </dgm:t>
    </dgm:pt>
    <dgm:pt modelId="{E89D50B5-F6AC-4F08-8461-EC2BA3944D52}">
      <dgm:prSet phldrT="[Текст]" custT="1"/>
      <dgm:spPr/>
      <dgm:t>
        <a:bodyPr/>
        <a:lstStyle/>
        <a:p>
          <a:r>
            <a:rPr lang="ru-RU" sz="1600" dirty="0" smtClean="0"/>
            <a:t>38 детей-инвалидов</a:t>
          </a:r>
          <a:endParaRPr lang="ru-RU" sz="1600" dirty="0"/>
        </a:p>
      </dgm:t>
    </dgm:pt>
    <dgm:pt modelId="{9E285564-320F-4776-B7FB-4D7ADD5C8693}" type="parTrans" cxnId="{CECBF1AA-CC4A-4369-8142-3CF5A3B2D568}">
      <dgm:prSet/>
      <dgm:spPr/>
      <dgm:t>
        <a:bodyPr/>
        <a:lstStyle/>
        <a:p>
          <a:endParaRPr lang="ru-RU"/>
        </a:p>
      </dgm:t>
    </dgm:pt>
    <dgm:pt modelId="{15ED4668-6271-4AC7-9804-B7774E394D97}" type="sibTrans" cxnId="{CECBF1AA-CC4A-4369-8142-3CF5A3B2D568}">
      <dgm:prSet/>
      <dgm:spPr/>
      <dgm:t>
        <a:bodyPr/>
        <a:lstStyle/>
        <a:p>
          <a:endParaRPr lang="ru-RU"/>
        </a:p>
      </dgm:t>
    </dgm:pt>
    <dgm:pt modelId="{AB5EBFEA-AA4E-412F-9F49-122D79101C00}">
      <dgm:prSet custT="1"/>
      <dgm:spPr/>
      <dgm:t>
        <a:bodyPr/>
        <a:lstStyle/>
        <a:p>
          <a:r>
            <a:rPr lang="ru-RU" sz="1400" dirty="0" smtClean="0"/>
            <a:t>с нарушением опорно-двигательного аппарата - 7</a:t>
          </a:r>
          <a:endParaRPr lang="ru-RU" sz="1400" dirty="0"/>
        </a:p>
      </dgm:t>
    </dgm:pt>
    <dgm:pt modelId="{7DCD5472-D908-49F7-BDA3-4CF811BD3EA5}" type="parTrans" cxnId="{82379991-3EFE-4388-8959-45221B7D42BF}">
      <dgm:prSet/>
      <dgm:spPr/>
      <dgm:t>
        <a:bodyPr/>
        <a:lstStyle/>
        <a:p>
          <a:endParaRPr lang="ru-RU"/>
        </a:p>
      </dgm:t>
    </dgm:pt>
    <dgm:pt modelId="{C694845A-CD33-46E1-A83A-F28B81434030}" type="sibTrans" cxnId="{82379991-3EFE-4388-8959-45221B7D42BF}">
      <dgm:prSet/>
      <dgm:spPr/>
      <dgm:t>
        <a:bodyPr/>
        <a:lstStyle/>
        <a:p>
          <a:endParaRPr lang="ru-RU"/>
        </a:p>
      </dgm:t>
    </dgm:pt>
    <dgm:pt modelId="{53A4EDE3-CBAB-4415-8B31-90DE9BBB14B8}">
      <dgm:prSet custT="1"/>
      <dgm:spPr/>
      <dgm:t>
        <a:bodyPr/>
        <a:lstStyle/>
        <a:p>
          <a:r>
            <a:rPr lang="ru-RU" sz="1400" dirty="0" smtClean="0"/>
            <a:t>с задержкой психического развития – 10 детей</a:t>
          </a:r>
          <a:endParaRPr lang="ru-RU" sz="1400" dirty="0"/>
        </a:p>
      </dgm:t>
    </dgm:pt>
    <dgm:pt modelId="{A620C5F3-30B8-48D7-B77F-FA043BD5A999}" type="parTrans" cxnId="{F8F224B5-D318-4025-A2A9-0D50DFDCBB25}">
      <dgm:prSet/>
      <dgm:spPr/>
      <dgm:t>
        <a:bodyPr/>
        <a:lstStyle/>
        <a:p>
          <a:endParaRPr lang="ru-RU"/>
        </a:p>
      </dgm:t>
    </dgm:pt>
    <dgm:pt modelId="{32478366-93A1-4DC5-9120-469E40A3B7C3}" type="sibTrans" cxnId="{F8F224B5-D318-4025-A2A9-0D50DFDCBB25}">
      <dgm:prSet/>
      <dgm:spPr/>
      <dgm:t>
        <a:bodyPr/>
        <a:lstStyle/>
        <a:p>
          <a:endParaRPr lang="ru-RU"/>
        </a:p>
      </dgm:t>
    </dgm:pt>
    <dgm:pt modelId="{3406467F-D8D6-4206-975A-3F4D568F904A}">
      <dgm:prSet custT="1"/>
      <dgm:spPr/>
      <dgm:t>
        <a:bodyPr/>
        <a:lstStyle/>
        <a:p>
          <a:r>
            <a:rPr lang="ru-RU" sz="1400" dirty="0" smtClean="0"/>
            <a:t>Со сложной структурой дефекта - 5</a:t>
          </a:r>
          <a:endParaRPr lang="ru-RU" sz="1400" dirty="0"/>
        </a:p>
      </dgm:t>
    </dgm:pt>
    <dgm:pt modelId="{2BE56E53-91D1-4346-A18F-E64CED695EBD}" type="parTrans" cxnId="{F853E610-394C-4477-80C1-A34503DC372B}">
      <dgm:prSet/>
      <dgm:spPr/>
      <dgm:t>
        <a:bodyPr/>
        <a:lstStyle/>
        <a:p>
          <a:endParaRPr lang="ru-RU"/>
        </a:p>
      </dgm:t>
    </dgm:pt>
    <dgm:pt modelId="{521F552F-6A54-4980-98A0-10DB0C1AC150}" type="sibTrans" cxnId="{F853E610-394C-4477-80C1-A34503DC372B}">
      <dgm:prSet/>
      <dgm:spPr/>
      <dgm:t>
        <a:bodyPr/>
        <a:lstStyle/>
        <a:p>
          <a:endParaRPr lang="ru-RU"/>
        </a:p>
      </dgm:t>
    </dgm:pt>
    <dgm:pt modelId="{09AA1CEB-9AC6-4186-BA7E-66431E17AC35}">
      <dgm:prSet custT="1"/>
      <dgm:spPr/>
      <dgm:t>
        <a:bodyPr/>
        <a:lstStyle/>
        <a:p>
          <a:r>
            <a:rPr lang="ru-RU" sz="1400" dirty="0" smtClean="0"/>
            <a:t>В группе оздоровительной направленности - 7</a:t>
          </a:r>
          <a:endParaRPr lang="ru-RU" sz="1400" dirty="0"/>
        </a:p>
      </dgm:t>
    </dgm:pt>
    <dgm:pt modelId="{0461B8CC-F385-4DF2-826E-BDE744EB0694}" type="parTrans" cxnId="{8F193889-5DE0-4882-BB7E-E9097714F7F0}">
      <dgm:prSet/>
      <dgm:spPr/>
      <dgm:t>
        <a:bodyPr/>
        <a:lstStyle/>
        <a:p>
          <a:endParaRPr lang="ru-RU"/>
        </a:p>
      </dgm:t>
    </dgm:pt>
    <dgm:pt modelId="{78247D9E-64DC-4348-8A75-76672478FD0C}" type="sibTrans" cxnId="{8F193889-5DE0-4882-BB7E-E9097714F7F0}">
      <dgm:prSet/>
      <dgm:spPr/>
      <dgm:t>
        <a:bodyPr/>
        <a:lstStyle/>
        <a:p>
          <a:endParaRPr lang="ru-RU"/>
        </a:p>
      </dgm:t>
    </dgm:pt>
    <dgm:pt modelId="{6F788903-3F74-43EC-B59D-452D6DC7CAEE}">
      <dgm:prSet custT="1"/>
      <dgm:spPr/>
      <dgm:t>
        <a:bodyPr vert="horz"/>
        <a:lstStyle/>
        <a:p>
          <a:r>
            <a:rPr lang="ru-RU" sz="1400" dirty="0" smtClean="0"/>
            <a:t>В группах комбинированной направленности - 35</a:t>
          </a:r>
          <a:endParaRPr lang="ru-RU" sz="1400" dirty="0"/>
        </a:p>
      </dgm:t>
    </dgm:pt>
    <dgm:pt modelId="{D3D71E2B-A901-47B4-B185-80D0A908CE1A}" type="parTrans" cxnId="{E815153C-6432-4221-B0EE-B158D1087A05}">
      <dgm:prSet/>
      <dgm:spPr/>
      <dgm:t>
        <a:bodyPr/>
        <a:lstStyle/>
        <a:p>
          <a:endParaRPr lang="ru-RU"/>
        </a:p>
      </dgm:t>
    </dgm:pt>
    <dgm:pt modelId="{DD443578-2274-4B2E-B992-7D301B09E829}" type="sibTrans" cxnId="{E815153C-6432-4221-B0EE-B158D1087A05}">
      <dgm:prSet/>
      <dgm:spPr/>
      <dgm:t>
        <a:bodyPr/>
        <a:lstStyle/>
        <a:p>
          <a:endParaRPr lang="ru-RU"/>
        </a:p>
      </dgm:t>
    </dgm:pt>
    <dgm:pt modelId="{256A675C-6BAB-4E15-A8B0-8ED12DD5E17C}" type="pres">
      <dgm:prSet presAssocID="{AD044E89-5859-4A52-A1D5-7505A8F59B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3E24A5C-7AD3-4254-8957-DDBFD8FBA952}" type="pres">
      <dgm:prSet presAssocID="{952492BD-61B2-46DA-95F1-237F2B3548FA}" presName="hierRoot1" presStyleCnt="0"/>
      <dgm:spPr/>
      <dgm:t>
        <a:bodyPr/>
        <a:lstStyle/>
        <a:p>
          <a:endParaRPr lang="ru-RU"/>
        </a:p>
      </dgm:t>
    </dgm:pt>
    <dgm:pt modelId="{55AEA999-89C3-4783-ABD6-1998F5E766AA}" type="pres">
      <dgm:prSet presAssocID="{952492BD-61B2-46DA-95F1-237F2B3548FA}" presName="composite" presStyleCnt="0"/>
      <dgm:spPr/>
      <dgm:t>
        <a:bodyPr/>
        <a:lstStyle/>
        <a:p>
          <a:endParaRPr lang="ru-RU"/>
        </a:p>
      </dgm:t>
    </dgm:pt>
    <dgm:pt modelId="{2294ED9C-0BE1-4614-B26E-E3A8B58A0D71}" type="pres">
      <dgm:prSet presAssocID="{952492BD-61B2-46DA-95F1-237F2B3548FA}" presName="background" presStyleLbl="node0" presStyleIdx="0" presStyleCnt="1"/>
      <dgm:spPr>
        <a:solidFill>
          <a:srgbClr val="4F9B43"/>
        </a:solidFill>
      </dgm:spPr>
      <dgm:t>
        <a:bodyPr/>
        <a:lstStyle/>
        <a:p>
          <a:endParaRPr lang="ru-RU"/>
        </a:p>
      </dgm:t>
    </dgm:pt>
    <dgm:pt modelId="{D58FCABA-7C19-4AA2-BA9F-86328964B840}" type="pres">
      <dgm:prSet presAssocID="{952492BD-61B2-46DA-95F1-237F2B3548FA}" presName="text" presStyleLbl="fgAcc0" presStyleIdx="0" presStyleCnt="1" custScaleX="733844" custScaleY="96812" custLinFactNeighborX="-82901" custLinFactNeighborY="-588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8162EA-8E14-4A6E-B060-4993A5F5F8D7}" type="pres">
      <dgm:prSet presAssocID="{952492BD-61B2-46DA-95F1-237F2B3548FA}" presName="hierChild2" presStyleCnt="0"/>
      <dgm:spPr/>
      <dgm:t>
        <a:bodyPr/>
        <a:lstStyle/>
        <a:p>
          <a:endParaRPr lang="ru-RU"/>
        </a:p>
      </dgm:t>
    </dgm:pt>
    <dgm:pt modelId="{01EE19F7-DEED-4486-9AA1-AE16CDD951F6}" type="pres">
      <dgm:prSet presAssocID="{8823099F-30D5-4818-8056-0814C30204B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8B107C58-9C1A-499B-894F-D066FE7600C7}" type="pres">
      <dgm:prSet presAssocID="{F39A4AF6-327F-4E08-BDED-DD977FF4A5D4}" presName="hierRoot2" presStyleCnt="0"/>
      <dgm:spPr/>
      <dgm:t>
        <a:bodyPr/>
        <a:lstStyle/>
        <a:p>
          <a:endParaRPr lang="ru-RU"/>
        </a:p>
      </dgm:t>
    </dgm:pt>
    <dgm:pt modelId="{748817B3-EA5F-4069-A4A9-9730C2DD621F}" type="pres">
      <dgm:prSet presAssocID="{F39A4AF6-327F-4E08-BDED-DD977FF4A5D4}" presName="composite2" presStyleCnt="0"/>
      <dgm:spPr/>
      <dgm:t>
        <a:bodyPr/>
        <a:lstStyle/>
        <a:p>
          <a:endParaRPr lang="ru-RU"/>
        </a:p>
      </dgm:t>
    </dgm:pt>
    <dgm:pt modelId="{C0548613-AD54-4A6C-BCDD-710E681FC8CC}" type="pres">
      <dgm:prSet presAssocID="{F39A4AF6-327F-4E08-BDED-DD977FF4A5D4}" presName="background2" presStyleLbl="node2" presStyleIdx="0" presStyleCnt="2"/>
      <dgm:spPr>
        <a:solidFill>
          <a:srgbClr val="4F9B43"/>
        </a:solidFill>
      </dgm:spPr>
      <dgm:t>
        <a:bodyPr/>
        <a:lstStyle/>
        <a:p>
          <a:endParaRPr lang="ru-RU"/>
        </a:p>
      </dgm:t>
    </dgm:pt>
    <dgm:pt modelId="{CCEBFBCD-E825-4582-994B-E7E3585C0687}" type="pres">
      <dgm:prSet presAssocID="{F39A4AF6-327F-4E08-BDED-DD977FF4A5D4}" presName="text2" presStyleLbl="fgAcc2" presStyleIdx="0" presStyleCnt="2" custScaleX="281762" custLinFactX="-100000" custLinFactNeighborX="-177169" custLinFactNeighborY="-230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D6448A-43C5-4863-8CFC-1CAFB0F85435}" type="pres">
      <dgm:prSet presAssocID="{F39A4AF6-327F-4E08-BDED-DD977FF4A5D4}" presName="hierChild3" presStyleCnt="0"/>
      <dgm:spPr/>
      <dgm:t>
        <a:bodyPr/>
        <a:lstStyle/>
        <a:p>
          <a:endParaRPr lang="ru-RU"/>
        </a:p>
      </dgm:t>
    </dgm:pt>
    <dgm:pt modelId="{2229041C-348C-47F1-B90D-84C6102A2C5B}" type="pres">
      <dgm:prSet presAssocID="{B15D82F9-AD89-4F26-BB3F-F658D1953649}" presName="Name17" presStyleLbl="parChTrans1D3" presStyleIdx="0" presStyleCnt="7"/>
      <dgm:spPr/>
      <dgm:t>
        <a:bodyPr/>
        <a:lstStyle/>
        <a:p>
          <a:endParaRPr lang="ru-RU"/>
        </a:p>
      </dgm:t>
    </dgm:pt>
    <dgm:pt modelId="{07B82B03-2B09-4143-93C6-67BF03851DA3}" type="pres">
      <dgm:prSet presAssocID="{5910BC7E-B164-4D49-92C5-97DDED30FA17}" presName="hierRoot3" presStyleCnt="0"/>
      <dgm:spPr/>
      <dgm:t>
        <a:bodyPr/>
        <a:lstStyle/>
        <a:p>
          <a:endParaRPr lang="ru-RU"/>
        </a:p>
      </dgm:t>
    </dgm:pt>
    <dgm:pt modelId="{42420973-59D2-4C62-8CE3-82FC280AABFC}" type="pres">
      <dgm:prSet presAssocID="{5910BC7E-B164-4D49-92C5-97DDED30FA17}" presName="composite3" presStyleCnt="0"/>
      <dgm:spPr/>
      <dgm:t>
        <a:bodyPr/>
        <a:lstStyle/>
        <a:p>
          <a:endParaRPr lang="ru-RU"/>
        </a:p>
      </dgm:t>
    </dgm:pt>
    <dgm:pt modelId="{F119C7DD-B7B0-49D6-83F3-E6F61222B3B1}" type="pres">
      <dgm:prSet presAssocID="{5910BC7E-B164-4D49-92C5-97DDED30FA17}" presName="background3" presStyleLbl="node3" presStyleIdx="0" presStyleCnt="7"/>
      <dgm:spPr/>
      <dgm:t>
        <a:bodyPr/>
        <a:lstStyle/>
        <a:p>
          <a:endParaRPr lang="ru-RU"/>
        </a:p>
      </dgm:t>
    </dgm:pt>
    <dgm:pt modelId="{C6F735E6-8096-41C1-8FD2-22365E7B2596}" type="pres">
      <dgm:prSet presAssocID="{5910BC7E-B164-4D49-92C5-97DDED30FA17}" presName="text3" presStyleLbl="fgAcc3" presStyleIdx="0" presStyleCnt="7" custScaleX="148725" custScaleY="273773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D2DC59-06C3-4A6F-A87E-707402E35C6E}" type="pres">
      <dgm:prSet presAssocID="{5910BC7E-B164-4D49-92C5-97DDED30FA17}" presName="hierChild4" presStyleCnt="0"/>
      <dgm:spPr/>
      <dgm:t>
        <a:bodyPr/>
        <a:lstStyle/>
        <a:p>
          <a:endParaRPr lang="ru-RU"/>
        </a:p>
      </dgm:t>
    </dgm:pt>
    <dgm:pt modelId="{8E4905A7-ECA2-48EE-9291-F70EF854C988}" type="pres">
      <dgm:prSet presAssocID="{EBB40708-50B0-492D-A9D1-C8FC830AB5F2}" presName="Name17" presStyleLbl="parChTrans1D3" presStyleIdx="1" presStyleCnt="7"/>
      <dgm:spPr/>
      <dgm:t>
        <a:bodyPr/>
        <a:lstStyle/>
        <a:p>
          <a:endParaRPr lang="ru-RU"/>
        </a:p>
      </dgm:t>
    </dgm:pt>
    <dgm:pt modelId="{207AC776-01C8-40D6-99A4-E9F2AEC7E8BB}" type="pres">
      <dgm:prSet presAssocID="{477AA604-8EA3-4442-9670-5A76456D07A8}" presName="hierRoot3" presStyleCnt="0"/>
      <dgm:spPr/>
      <dgm:t>
        <a:bodyPr/>
        <a:lstStyle/>
        <a:p>
          <a:endParaRPr lang="ru-RU"/>
        </a:p>
      </dgm:t>
    </dgm:pt>
    <dgm:pt modelId="{3A61C112-71F1-4DF6-848D-E2C426024BA1}" type="pres">
      <dgm:prSet presAssocID="{477AA604-8EA3-4442-9670-5A76456D07A8}" presName="composite3" presStyleCnt="0"/>
      <dgm:spPr/>
      <dgm:t>
        <a:bodyPr/>
        <a:lstStyle/>
        <a:p>
          <a:endParaRPr lang="ru-RU"/>
        </a:p>
      </dgm:t>
    </dgm:pt>
    <dgm:pt modelId="{F00E074E-7F3C-4660-9693-314E9A4BA0BC}" type="pres">
      <dgm:prSet presAssocID="{477AA604-8EA3-4442-9670-5A76456D07A8}" presName="background3" presStyleLbl="node3" presStyleIdx="1" presStyleCnt="7"/>
      <dgm:spPr/>
      <dgm:t>
        <a:bodyPr/>
        <a:lstStyle/>
        <a:p>
          <a:endParaRPr lang="ru-RU"/>
        </a:p>
      </dgm:t>
    </dgm:pt>
    <dgm:pt modelId="{C1F13E51-010C-4A20-92D8-0AABAD91DFD1}" type="pres">
      <dgm:prSet presAssocID="{477AA604-8EA3-4442-9670-5A76456D07A8}" presName="text3" presStyleLbl="fgAcc3" presStyleIdx="1" presStyleCnt="7" custScaleX="146194" custScaleY="273773" custLinFactNeighborX="-4013" custLinFactNeighborY="16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C2B295-48A3-4117-A4BC-E8FF81FAFCB6}" type="pres">
      <dgm:prSet presAssocID="{477AA604-8EA3-4442-9670-5A76456D07A8}" presName="hierChild4" presStyleCnt="0"/>
      <dgm:spPr/>
      <dgm:t>
        <a:bodyPr/>
        <a:lstStyle/>
        <a:p>
          <a:endParaRPr lang="ru-RU"/>
        </a:p>
      </dgm:t>
    </dgm:pt>
    <dgm:pt modelId="{5717A23F-370A-40D0-96F1-4434262C42EA}" type="pres">
      <dgm:prSet presAssocID="{7DCD5472-D908-49F7-BDA3-4CF811BD3EA5}" presName="Name17" presStyleLbl="parChTrans1D3" presStyleIdx="2" presStyleCnt="7"/>
      <dgm:spPr/>
      <dgm:t>
        <a:bodyPr/>
        <a:lstStyle/>
        <a:p>
          <a:endParaRPr lang="ru-RU"/>
        </a:p>
      </dgm:t>
    </dgm:pt>
    <dgm:pt modelId="{FF844C35-7DA1-49E4-BC38-5A2074B79AF0}" type="pres">
      <dgm:prSet presAssocID="{AB5EBFEA-AA4E-412F-9F49-122D79101C00}" presName="hierRoot3" presStyleCnt="0"/>
      <dgm:spPr/>
      <dgm:t>
        <a:bodyPr/>
        <a:lstStyle/>
        <a:p>
          <a:endParaRPr lang="ru-RU"/>
        </a:p>
      </dgm:t>
    </dgm:pt>
    <dgm:pt modelId="{82E40C01-6A72-4A5B-89D1-4419152A1618}" type="pres">
      <dgm:prSet presAssocID="{AB5EBFEA-AA4E-412F-9F49-122D79101C00}" presName="composite3" presStyleCnt="0"/>
      <dgm:spPr/>
      <dgm:t>
        <a:bodyPr/>
        <a:lstStyle/>
        <a:p>
          <a:endParaRPr lang="ru-RU"/>
        </a:p>
      </dgm:t>
    </dgm:pt>
    <dgm:pt modelId="{78BD32F5-1AD8-4642-A5D5-12C5B5D5FFB7}" type="pres">
      <dgm:prSet presAssocID="{AB5EBFEA-AA4E-412F-9F49-122D79101C00}" presName="background3" presStyleLbl="node3" presStyleIdx="2" presStyleCnt="7"/>
      <dgm:spPr/>
      <dgm:t>
        <a:bodyPr/>
        <a:lstStyle/>
        <a:p>
          <a:endParaRPr lang="ru-RU"/>
        </a:p>
      </dgm:t>
    </dgm:pt>
    <dgm:pt modelId="{4D5B3379-C9B3-4E82-801D-78A559508B1E}" type="pres">
      <dgm:prSet presAssocID="{AB5EBFEA-AA4E-412F-9F49-122D79101C00}" presName="text3" presStyleLbl="fgAcc3" presStyleIdx="2" presStyleCnt="7" custScaleX="144140" custScaleY="272418" custLinFactNeighborX="-8877" custLinFactNeighborY="63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2E355B-A04C-4704-BC6F-F075B0519718}" type="pres">
      <dgm:prSet presAssocID="{AB5EBFEA-AA4E-412F-9F49-122D79101C00}" presName="hierChild4" presStyleCnt="0"/>
      <dgm:spPr/>
      <dgm:t>
        <a:bodyPr/>
        <a:lstStyle/>
        <a:p>
          <a:endParaRPr lang="ru-RU"/>
        </a:p>
      </dgm:t>
    </dgm:pt>
    <dgm:pt modelId="{47D852FF-EB22-4DF1-B0CE-A7A4B3D3BB29}" type="pres">
      <dgm:prSet presAssocID="{A620C5F3-30B8-48D7-B77F-FA043BD5A999}" presName="Name17" presStyleLbl="parChTrans1D3" presStyleIdx="3" presStyleCnt="7"/>
      <dgm:spPr/>
      <dgm:t>
        <a:bodyPr/>
        <a:lstStyle/>
        <a:p>
          <a:endParaRPr lang="ru-RU"/>
        </a:p>
      </dgm:t>
    </dgm:pt>
    <dgm:pt modelId="{6BCAED97-F52E-44F3-A822-BCC7E7125976}" type="pres">
      <dgm:prSet presAssocID="{53A4EDE3-CBAB-4415-8B31-90DE9BBB14B8}" presName="hierRoot3" presStyleCnt="0"/>
      <dgm:spPr/>
      <dgm:t>
        <a:bodyPr/>
        <a:lstStyle/>
        <a:p>
          <a:endParaRPr lang="ru-RU"/>
        </a:p>
      </dgm:t>
    </dgm:pt>
    <dgm:pt modelId="{C1610483-9A56-4609-97AE-2BB745872869}" type="pres">
      <dgm:prSet presAssocID="{53A4EDE3-CBAB-4415-8B31-90DE9BBB14B8}" presName="composite3" presStyleCnt="0"/>
      <dgm:spPr/>
      <dgm:t>
        <a:bodyPr/>
        <a:lstStyle/>
        <a:p>
          <a:endParaRPr lang="ru-RU"/>
        </a:p>
      </dgm:t>
    </dgm:pt>
    <dgm:pt modelId="{3D5A3FB4-DF9D-4B0A-9286-751D1EBB062F}" type="pres">
      <dgm:prSet presAssocID="{53A4EDE3-CBAB-4415-8B31-90DE9BBB14B8}" presName="background3" presStyleLbl="node3" presStyleIdx="3" presStyleCnt="7"/>
      <dgm:spPr/>
      <dgm:t>
        <a:bodyPr/>
        <a:lstStyle/>
        <a:p>
          <a:endParaRPr lang="ru-RU"/>
        </a:p>
      </dgm:t>
    </dgm:pt>
    <dgm:pt modelId="{10081A0E-A999-4957-9969-C0E8605AFBCD}" type="pres">
      <dgm:prSet presAssocID="{53A4EDE3-CBAB-4415-8B31-90DE9BBB14B8}" presName="text3" presStyleLbl="fgAcc3" presStyleIdx="3" presStyleCnt="7" custScaleX="143288" custScaleY="265665" custLinFactNeighborX="-12148" custLinFactNeighborY="65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5A2518-C7D7-4695-8A60-9C4C8F3AEA4F}" type="pres">
      <dgm:prSet presAssocID="{53A4EDE3-CBAB-4415-8B31-90DE9BBB14B8}" presName="hierChild4" presStyleCnt="0"/>
      <dgm:spPr/>
      <dgm:t>
        <a:bodyPr/>
        <a:lstStyle/>
        <a:p>
          <a:endParaRPr lang="ru-RU"/>
        </a:p>
      </dgm:t>
    </dgm:pt>
    <dgm:pt modelId="{A925F294-4EE1-4929-9891-A81302EB3B8F}" type="pres">
      <dgm:prSet presAssocID="{2BE56E53-91D1-4346-A18F-E64CED695EBD}" presName="Name17" presStyleLbl="parChTrans1D3" presStyleIdx="4" presStyleCnt="7"/>
      <dgm:spPr/>
      <dgm:t>
        <a:bodyPr/>
        <a:lstStyle/>
        <a:p>
          <a:endParaRPr lang="ru-RU"/>
        </a:p>
      </dgm:t>
    </dgm:pt>
    <dgm:pt modelId="{12C059A5-8A8E-43DD-BE11-E987F88C3D35}" type="pres">
      <dgm:prSet presAssocID="{3406467F-D8D6-4206-975A-3F4D568F904A}" presName="hierRoot3" presStyleCnt="0"/>
      <dgm:spPr/>
      <dgm:t>
        <a:bodyPr/>
        <a:lstStyle/>
        <a:p>
          <a:endParaRPr lang="ru-RU"/>
        </a:p>
      </dgm:t>
    </dgm:pt>
    <dgm:pt modelId="{5F0D9B0C-13C6-4E10-87C1-BE756D9F26E3}" type="pres">
      <dgm:prSet presAssocID="{3406467F-D8D6-4206-975A-3F4D568F904A}" presName="composite3" presStyleCnt="0"/>
      <dgm:spPr/>
      <dgm:t>
        <a:bodyPr/>
        <a:lstStyle/>
        <a:p>
          <a:endParaRPr lang="ru-RU"/>
        </a:p>
      </dgm:t>
    </dgm:pt>
    <dgm:pt modelId="{3AEA79DE-FD91-4441-B77E-F12DC9D74927}" type="pres">
      <dgm:prSet presAssocID="{3406467F-D8D6-4206-975A-3F4D568F904A}" presName="background3" presStyleLbl="node3" presStyleIdx="4" presStyleCnt="7"/>
      <dgm:spPr/>
      <dgm:t>
        <a:bodyPr/>
        <a:lstStyle/>
        <a:p>
          <a:endParaRPr lang="ru-RU"/>
        </a:p>
      </dgm:t>
    </dgm:pt>
    <dgm:pt modelId="{1E17C480-531B-48C0-AC29-B83713D89CBB}" type="pres">
      <dgm:prSet presAssocID="{3406467F-D8D6-4206-975A-3F4D568F904A}" presName="text3" presStyleLbl="fgAcc3" presStyleIdx="4" presStyleCnt="7" custScaleX="141866" custScaleY="268662" custLinFactNeighborX="-11136" custLinFactNeighborY="34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D67018-E6D5-4423-A840-48E3F485C89E}" type="pres">
      <dgm:prSet presAssocID="{3406467F-D8D6-4206-975A-3F4D568F904A}" presName="hierChild4" presStyleCnt="0"/>
      <dgm:spPr/>
      <dgm:t>
        <a:bodyPr/>
        <a:lstStyle/>
        <a:p>
          <a:endParaRPr lang="ru-RU"/>
        </a:p>
      </dgm:t>
    </dgm:pt>
    <dgm:pt modelId="{D06877E2-9A5F-4456-AB83-756A94BB244C}" type="pres">
      <dgm:prSet presAssocID="{0461B8CC-F385-4DF2-826E-BDE744EB0694}" presName="Name17" presStyleLbl="parChTrans1D3" presStyleIdx="5" presStyleCnt="7"/>
      <dgm:spPr/>
      <dgm:t>
        <a:bodyPr/>
        <a:lstStyle/>
        <a:p>
          <a:endParaRPr lang="ru-RU"/>
        </a:p>
      </dgm:t>
    </dgm:pt>
    <dgm:pt modelId="{CE0346C2-70C1-4A05-BB62-952A71A8E27C}" type="pres">
      <dgm:prSet presAssocID="{09AA1CEB-9AC6-4186-BA7E-66431E17AC35}" presName="hierRoot3" presStyleCnt="0"/>
      <dgm:spPr/>
      <dgm:t>
        <a:bodyPr/>
        <a:lstStyle/>
        <a:p>
          <a:endParaRPr lang="ru-RU"/>
        </a:p>
      </dgm:t>
    </dgm:pt>
    <dgm:pt modelId="{01315F8B-4D7D-406A-9B23-7D5DB41CAF37}" type="pres">
      <dgm:prSet presAssocID="{09AA1CEB-9AC6-4186-BA7E-66431E17AC35}" presName="composite3" presStyleCnt="0"/>
      <dgm:spPr/>
      <dgm:t>
        <a:bodyPr/>
        <a:lstStyle/>
        <a:p>
          <a:endParaRPr lang="ru-RU"/>
        </a:p>
      </dgm:t>
    </dgm:pt>
    <dgm:pt modelId="{1CBF909A-F6DF-42B9-870E-BBDAE9FE027B}" type="pres">
      <dgm:prSet presAssocID="{09AA1CEB-9AC6-4186-BA7E-66431E17AC35}" presName="background3" presStyleLbl="node3" presStyleIdx="5" presStyleCnt="7"/>
      <dgm:spPr/>
      <dgm:t>
        <a:bodyPr/>
        <a:lstStyle/>
        <a:p>
          <a:endParaRPr lang="ru-RU"/>
        </a:p>
      </dgm:t>
    </dgm:pt>
    <dgm:pt modelId="{E84D2E07-EB19-4A07-89F4-32386650CEE9}" type="pres">
      <dgm:prSet presAssocID="{09AA1CEB-9AC6-4186-BA7E-66431E17AC35}" presName="text3" presStyleLbl="fgAcc3" presStyleIdx="5" presStyleCnt="7" custScaleX="145656" custScaleY="266510" custLinFactNeighborX="-18267" custLinFactNeighborY="18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8468DC-0CB3-46CF-8AD0-BB61740067A0}" type="pres">
      <dgm:prSet presAssocID="{09AA1CEB-9AC6-4186-BA7E-66431E17AC35}" presName="hierChild4" presStyleCnt="0"/>
      <dgm:spPr/>
      <dgm:t>
        <a:bodyPr/>
        <a:lstStyle/>
        <a:p>
          <a:endParaRPr lang="ru-RU"/>
        </a:p>
      </dgm:t>
    </dgm:pt>
    <dgm:pt modelId="{E268ADA6-08FC-4EFE-BA87-C9D26DB85176}" type="pres">
      <dgm:prSet presAssocID="{D3D71E2B-A901-47B4-B185-80D0A908CE1A}" presName="Name17" presStyleLbl="parChTrans1D3" presStyleIdx="6" presStyleCnt="7"/>
      <dgm:spPr/>
      <dgm:t>
        <a:bodyPr/>
        <a:lstStyle/>
        <a:p>
          <a:endParaRPr lang="ru-RU"/>
        </a:p>
      </dgm:t>
    </dgm:pt>
    <dgm:pt modelId="{58FB90FE-5BC6-4986-8111-5E4553F201C5}" type="pres">
      <dgm:prSet presAssocID="{6F788903-3F74-43EC-B59D-452D6DC7CAEE}" presName="hierRoot3" presStyleCnt="0"/>
      <dgm:spPr/>
      <dgm:t>
        <a:bodyPr/>
        <a:lstStyle/>
        <a:p>
          <a:endParaRPr lang="ru-RU"/>
        </a:p>
      </dgm:t>
    </dgm:pt>
    <dgm:pt modelId="{6E6D350C-EA51-489F-B96E-7EA7DC1FFB87}" type="pres">
      <dgm:prSet presAssocID="{6F788903-3F74-43EC-B59D-452D6DC7CAEE}" presName="composite3" presStyleCnt="0"/>
      <dgm:spPr/>
      <dgm:t>
        <a:bodyPr/>
        <a:lstStyle/>
        <a:p>
          <a:endParaRPr lang="ru-RU"/>
        </a:p>
      </dgm:t>
    </dgm:pt>
    <dgm:pt modelId="{1BF0B3F6-3A6E-4AAC-B791-7380458E9818}" type="pres">
      <dgm:prSet presAssocID="{6F788903-3F74-43EC-B59D-452D6DC7CAEE}" presName="background3" presStyleLbl="node3" presStyleIdx="6" presStyleCnt="7"/>
      <dgm:spPr/>
      <dgm:t>
        <a:bodyPr/>
        <a:lstStyle/>
        <a:p>
          <a:endParaRPr lang="ru-RU"/>
        </a:p>
      </dgm:t>
    </dgm:pt>
    <dgm:pt modelId="{095F8953-A844-49F4-AD7E-2C9FA594F6D1}" type="pres">
      <dgm:prSet presAssocID="{6F788903-3F74-43EC-B59D-452D6DC7CAEE}" presName="text3" presStyleLbl="fgAcc3" presStyleIdx="6" presStyleCnt="7" custScaleX="145588" custScaleY="265915" custLinFactNeighborX="-18730" custLinFactNeighborY="7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69576C-B88A-4A30-B172-9D0822931BA0}" type="pres">
      <dgm:prSet presAssocID="{6F788903-3F74-43EC-B59D-452D6DC7CAEE}" presName="hierChild4" presStyleCnt="0"/>
      <dgm:spPr/>
      <dgm:t>
        <a:bodyPr/>
        <a:lstStyle/>
        <a:p>
          <a:endParaRPr lang="ru-RU"/>
        </a:p>
      </dgm:t>
    </dgm:pt>
    <dgm:pt modelId="{4985E754-A6D5-4D8A-ABC5-7711050E9A9C}" type="pres">
      <dgm:prSet presAssocID="{9E285564-320F-4776-B7FB-4D7ADD5C869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B94E898D-8212-425E-83B6-4F9227FD25AB}" type="pres">
      <dgm:prSet presAssocID="{E89D50B5-F6AC-4F08-8461-EC2BA3944D52}" presName="hierRoot2" presStyleCnt="0"/>
      <dgm:spPr/>
      <dgm:t>
        <a:bodyPr/>
        <a:lstStyle/>
        <a:p>
          <a:endParaRPr lang="ru-RU"/>
        </a:p>
      </dgm:t>
    </dgm:pt>
    <dgm:pt modelId="{65AECD52-BC8B-4C9E-A083-06CA9EBA8A8B}" type="pres">
      <dgm:prSet presAssocID="{E89D50B5-F6AC-4F08-8461-EC2BA3944D52}" presName="composite2" presStyleCnt="0"/>
      <dgm:spPr/>
      <dgm:t>
        <a:bodyPr/>
        <a:lstStyle/>
        <a:p>
          <a:endParaRPr lang="ru-RU"/>
        </a:p>
      </dgm:t>
    </dgm:pt>
    <dgm:pt modelId="{F5A02433-F44B-49D9-B92D-E2AAA60E2125}" type="pres">
      <dgm:prSet presAssocID="{E89D50B5-F6AC-4F08-8461-EC2BA3944D52}" presName="background2" presStyleLbl="node2" presStyleIdx="1" presStyleCnt="2"/>
      <dgm:spPr>
        <a:solidFill>
          <a:srgbClr val="4F9B43"/>
        </a:solidFill>
      </dgm:spPr>
      <dgm:t>
        <a:bodyPr/>
        <a:lstStyle/>
        <a:p>
          <a:endParaRPr lang="ru-RU"/>
        </a:p>
      </dgm:t>
    </dgm:pt>
    <dgm:pt modelId="{E9FE8580-B9FF-4C92-9719-EADEFD89B293}" type="pres">
      <dgm:prSet presAssocID="{E89D50B5-F6AC-4F08-8461-EC2BA3944D52}" presName="text2" presStyleLbl="fgAcc2" presStyleIdx="1" presStyleCnt="2" custScaleX="280891" custLinFactNeighborX="84894" custLinFactNeighborY="-229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08ED2C-B936-4E4E-8AEC-1216BE685B74}" type="pres">
      <dgm:prSet presAssocID="{E89D50B5-F6AC-4F08-8461-EC2BA3944D52}" presName="hierChild3" presStyleCnt="0"/>
      <dgm:spPr/>
      <dgm:t>
        <a:bodyPr/>
        <a:lstStyle/>
        <a:p>
          <a:endParaRPr lang="ru-RU"/>
        </a:p>
      </dgm:t>
    </dgm:pt>
  </dgm:ptLst>
  <dgm:cxnLst>
    <dgm:cxn modelId="{FC9725F3-009F-4ABF-AA31-F8F04EA2DC0B}" type="presOf" srcId="{0461B8CC-F385-4DF2-826E-BDE744EB0694}" destId="{D06877E2-9A5F-4456-AB83-756A94BB244C}" srcOrd="0" destOrd="0" presId="urn:microsoft.com/office/officeart/2005/8/layout/hierarchy1"/>
    <dgm:cxn modelId="{19AD3F75-BB22-4114-B43A-2BD22026B22A}" srcId="{F39A4AF6-327F-4E08-BDED-DD977FF4A5D4}" destId="{5910BC7E-B164-4D49-92C5-97DDED30FA17}" srcOrd="0" destOrd="0" parTransId="{B15D82F9-AD89-4F26-BB3F-F658D1953649}" sibTransId="{CF0803B8-3EDD-425A-BB86-DF602EC13D8F}"/>
    <dgm:cxn modelId="{FF44E68C-0EB8-496D-93FC-22AAFE231044}" type="presOf" srcId="{477AA604-8EA3-4442-9670-5A76456D07A8}" destId="{C1F13E51-010C-4A20-92D8-0AABAD91DFD1}" srcOrd="0" destOrd="0" presId="urn:microsoft.com/office/officeart/2005/8/layout/hierarchy1"/>
    <dgm:cxn modelId="{637D819F-F205-434E-A709-9626CA2AE9C2}" type="presOf" srcId="{5910BC7E-B164-4D49-92C5-97DDED30FA17}" destId="{C6F735E6-8096-41C1-8FD2-22365E7B2596}" srcOrd="0" destOrd="0" presId="urn:microsoft.com/office/officeart/2005/8/layout/hierarchy1"/>
    <dgm:cxn modelId="{341DCF2D-79D0-4D3E-AE93-B6384E46F654}" type="presOf" srcId="{AB5EBFEA-AA4E-412F-9F49-122D79101C00}" destId="{4D5B3379-C9B3-4E82-801D-78A559508B1E}" srcOrd="0" destOrd="0" presId="urn:microsoft.com/office/officeart/2005/8/layout/hierarchy1"/>
    <dgm:cxn modelId="{86A19D37-E8A3-4F54-B3E4-6D2DDF846217}" type="presOf" srcId="{53A4EDE3-CBAB-4415-8B31-90DE9BBB14B8}" destId="{10081A0E-A999-4957-9969-C0E8605AFBCD}" srcOrd="0" destOrd="0" presId="urn:microsoft.com/office/officeart/2005/8/layout/hierarchy1"/>
    <dgm:cxn modelId="{AD5626D3-3D52-4F9D-8BCA-DE19829E03DF}" type="presOf" srcId="{2BE56E53-91D1-4346-A18F-E64CED695EBD}" destId="{A925F294-4EE1-4929-9891-A81302EB3B8F}" srcOrd="0" destOrd="0" presId="urn:microsoft.com/office/officeart/2005/8/layout/hierarchy1"/>
    <dgm:cxn modelId="{5B084FF3-A76D-4E6A-98B5-5CF8E1EB52C8}" type="presOf" srcId="{B15D82F9-AD89-4F26-BB3F-F658D1953649}" destId="{2229041C-348C-47F1-B90D-84C6102A2C5B}" srcOrd="0" destOrd="0" presId="urn:microsoft.com/office/officeart/2005/8/layout/hierarchy1"/>
    <dgm:cxn modelId="{F8F224B5-D318-4025-A2A9-0D50DFDCBB25}" srcId="{F39A4AF6-327F-4E08-BDED-DD977FF4A5D4}" destId="{53A4EDE3-CBAB-4415-8B31-90DE9BBB14B8}" srcOrd="3" destOrd="0" parTransId="{A620C5F3-30B8-48D7-B77F-FA043BD5A999}" sibTransId="{32478366-93A1-4DC5-9120-469E40A3B7C3}"/>
    <dgm:cxn modelId="{08C0AA31-9121-40F6-839E-3DB9431152E4}" srcId="{AD044E89-5859-4A52-A1D5-7505A8F59B62}" destId="{952492BD-61B2-46DA-95F1-237F2B3548FA}" srcOrd="0" destOrd="0" parTransId="{892CC030-36D5-44DC-A6D9-84342165CCB3}" sibTransId="{6E5DB2C3-F865-46F3-BF51-5E23EEED4290}"/>
    <dgm:cxn modelId="{19FD4E08-AF53-4A63-A888-D232EFA31CE6}" type="presOf" srcId="{7DCD5472-D908-49F7-BDA3-4CF811BD3EA5}" destId="{5717A23F-370A-40D0-96F1-4434262C42EA}" srcOrd="0" destOrd="0" presId="urn:microsoft.com/office/officeart/2005/8/layout/hierarchy1"/>
    <dgm:cxn modelId="{50DDD852-9ECC-4F1C-8ADF-15CC4BC7981E}" type="presOf" srcId="{F39A4AF6-327F-4E08-BDED-DD977FF4A5D4}" destId="{CCEBFBCD-E825-4582-994B-E7E3585C0687}" srcOrd="0" destOrd="0" presId="urn:microsoft.com/office/officeart/2005/8/layout/hierarchy1"/>
    <dgm:cxn modelId="{5A63AB6F-B0BC-4D1D-A11E-07FFA1767BE9}" srcId="{952492BD-61B2-46DA-95F1-237F2B3548FA}" destId="{F39A4AF6-327F-4E08-BDED-DD977FF4A5D4}" srcOrd="0" destOrd="0" parTransId="{8823099F-30D5-4818-8056-0814C30204BD}" sibTransId="{43575426-56CF-4648-9749-B806AE708C3C}"/>
    <dgm:cxn modelId="{8F193889-5DE0-4882-BB7E-E9097714F7F0}" srcId="{F39A4AF6-327F-4E08-BDED-DD977FF4A5D4}" destId="{09AA1CEB-9AC6-4186-BA7E-66431E17AC35}" srcOrd="5" destOrd="0" parTransId="{0461B8CC-F385-4DF2-826E-BDE744EB0694}" sibTransId="{78247D9E-64DC-4348-8A75-76672478FD0C}"/>
    <dgm:cxn modelId="{90E9DF28-E68B-4658-B874-A9AC199D2625}" srcId="{F39A4AF6-327F-4E08-BDED-DD977FF4A5D4}" destId="{477AA604-8EA3-4442-9670-5A76456D07A8}" srcOrd="1" destOrd="0" parTransId="{EBB40708-50B0-492D-A9D1-C8FC830AB5F2}" sibTransId="{B36DCD03-73D0-46D2-9E96-C9D106085885}"/>
    <dgm:cxn modelId="{1B9BB3F3-21A3-4854-BF6F-021B3D9590B0}" type="presOf" srcId="{D3D71E2B-A901-47B4-B185-80D0A908CE1A}" destId="{E268ADA6-08FC-4EFE-BA87-C9D26DB85176}" srcOrd="0" destOrd="0" presId="urn:microsoft.com/office/officeart/2005/8/layout/hierarchy1"/>
    <dgm:cxn modelId="{ADB38989-DB7D-4A7F-BABB-582316469BA8}" type="presOf" srcId="{6F788903-3F74-43EC-B59D-452D6DC7CAEE}" destId="{095F8953-A844-49F4-AD7E-2C9FA594F6D1}" srcOrd="0" destOrd="0" presId="urn:microsoft.com/office/officeart/2005/8/layout/hierarchy1"/>
    <dgm:cxn modelId="{CECBF1AA-CC4A-4369-8142-3CF5A3B2D568}" srcId="{952492BD-61B2-46DA-95F1-237F2B3548FA}" destId="{E89D50B5-F6AC-4F08-8461-EC2BA3944D52}" srcOrd="1" destOrd="0" parTransId="{9E285564-320F-4776-B7FB-4D7ADD5C8693}" sibTransId="{15ED4668-6271-4AC7-9804-B7774E394D97}"/>
    <dgm:cxn modelId="{1E592A9E-05EC-49B9-BE8F-C61E9A9346B6}" type="presOf" srcId="{09AA1CEB-9AC6-4186-BA7E-66431E17AC35}" destId="{E84D2E07-EB19-4A07-89F4-32386650CEE9}" srcOrd="0" destOrd="0" presId="urn:microsoft.com/office/officeart/2005/8/layout/hierarchy1"/>
    <dgm:cxn modelId="{0869EEB2-A99D-4B0A-A092-DECF8C46116A}" type="presOf" srcId="{AD044E89-5859-4A52-A1D5-7505A8F59B62}" destId="{256A675C-6BAB-4E15-A8B0-8ED12DD5E17C}" srcOrd="0" destOrd="0" presId="urn:microsoft.com/office/officeart/2005/8/layout/hierarchy1"/>
    <dgm:cxn modelId="{E695824A-EABB-4BCF-962D-00A02B3ED49F}" type="presOf" srcId="{A620C5F3-30B8-48D7-B77F-FA043BD5A999}" destId="{47D852FF-EB22-4DF1-B0CE-A7A4B3D3BB29}" srcOrd="0" destOrd="0" presId="urn:microsoft.com/office/officeart/2005/8/layout/hierarchy1"/>
    <dgm:cxn modelId="{2257FC6B-17C4-4B22-B0E6-C8ECCE2F0C8F}" type="presOf" srcId="{952492BD-61B2-46DA-95F1-237F2B3548FA}" destId="{D58FCABA-7C19-4AA2-BA9F-86328964B840}" srcOrd="0" destOrd="0" presId="urn:microsoft.com/office/officeart/2005/8/layout/hierarchy1"/>
    <dgm:cxn modelId="{23212D78-7B12-45C1-96CE-8AC85D2360A1}" type="presOf" srcId="{8823099F-30D5-4818-8056-0814C30204BD}" destId="{01EE19F7-DEED-4486-9AA1-AE16CDD951F6}" srcOrd="0" destOrd="0" presId="urn:microsoft.com/office/officeart/2005/8/layout/hierarchy1"/>
    <dgm:cxn modelId="{CB020262-1E9F-4D66-BDA1-CCF9444B9705}" type="presOf" srcId="{9E285564-320F-4776-B7FB-4D7ADD5C8693}" destId="{4985E754-A6D5-4D8A-ABC5-7711050E9A9C}" srcOrd="0" destOrd="0" presId="urn:microsoft.com/office/officeart/2005/8/layout/hierarchy1"/>
    <dgm:cxn modelId="{858D3DD2-6924-442E-A740-8830E8115EE5}" type="presOf" srcId="{EBB40708-50B0-492D-A9D1-C8FC830AB5F2}" destId="{8E4905A7-ECA2-48EE-9291-F70EF854C988}" srcOrd="0" destOrd="0" presId="urn:microsoft.com/office/officeart/2005/8/layout/hierarchy1"/>
    <dgm:cxn modelId="{82379991-3EFE-4388-8959-45221B7D42BF}" srcId="{F39A4AF6-327F-4E08-BDED-DD977FF4A5D4}" destId="{AB5EBFEA-AA4E-412F-9F49-122D79101C00}" srcOrd="2" destOrd="0" parTransId="{7DCD5472-D908-49F7-BDA3-4CF811BD3EA5}" sibTransId="{C694845A-CD33-46E1-A83A-F28B81434030}"/>
    <dgm:cxn modelId="{F853E610-394C-4477-80C1-A34503DC372B}" srcId="{F39A4AF6-327F-4E08-BDED-DD977FF4A5D4}" destId="{3406467F-D8D6-4206-975A-3F4D568F904A}" srcOrd="4" destOrd="0" parTransId="{2BE56E53-91D1-4346-A18F-E64CED695EBD}" sibTransId="{521F552F-6A54-4980-98A0-10DB0C1AC150}"/>
    <dgm:cxn modelId="{DC2D432A-AD25-4A2F-BDAA-D58857B13720}" type="presOf" srcId="{E89D50B5-F6AC-4F08-8461-EC2BA3944D52}" destId="{E9FE8580-B9FF-4C92-9719-EADEFD89B293}" srcOrd="0" destOrd="0" presId="urn:microsoft.com/office/officeart/2005/8/layout/hierarchy1"/>
    <dgm:cxn modelId="{FF039E66-FD2C-41EA-BB99-234B79AE1CC6}" type="presOf" srcId="{3406467F-D8D6-4206-975A-3F4D568F904A}" destId="{1E17C480-531B-48C0-AC29-B83713D89CBB}" srcOrd="0" destOrd="0" presId="urn:microsoft.com/office/officeart/2005/8/layout/hierarchy1"/>
    <dgm:cxn modelId="{E815153C-6432-4221-B0EE-B158D1087A05}" srcId="{F39A4AF6-327F-4E08-BDED-DD977FF4A5D4}" destId="{6F788903-3F74-43EC-B59D-452D6DC7CAEE}" srcOrd="6" destOrd="0" parTransId="{D3D71E2B-A901-47B4-B185-80D0A908CE1A}" sibTransId="{DD443578-2274-4B2E-B992-7D301B09E829}"/>
    <dgm:cxn modelId="{EF3F13EB-A264-42FA-90F2-DAC981C30E91}" type="presParOf" srcId="{256A675C-6BAB-4E15-A8B0-8ED12DD5E17C}" destId="{13E24A5C-7AD3-4254-8957-DDBFD8FBA952}" srcOrd="0" destOrd="0" presId="urn:microsoft.com/office/officeart/2005/8/layout/hierarchy1"/>
    <dgm:cxn modelId="{398BE377-224B-443E-B4F1-F981370F6EF3}" type="presParOf" srcId="{13E24A5C-7AD3-4254-8957-DDBFD8FBA952}" destId="{55AEA999-89C3-4783-ABD6-1998F5E766AA}" srcOrd="0" destOrd="0" presId="urn:microsoft.com/office/officeart/2005/8/layout/hierarchy1"/>
    <dgm:cxn modelId="{E4B48D65-96F5-4249-96A6-A90EA99DC785}" type="presParOf" srcId="{55AEA999-89C3-4783-ABD6-1998F5E766AA}" destId="{2294ED9C-0BE1-4614-B26E-E3A8B58A0D71}" srcOrd="0" destOrd="0" presId="urn:microsoft.com/office/officeart/2005/8/layout/hierarchy1"/>
    <dgm:cxn modelId="{EE237DB2-E9C8-480D-A8F9-42E705D0A613}" type="presParOf" srcId="{55AEA999-89C3-4783-ABD6-1998F5E766AA}" destId="{D58FCABA-7C19-4AA2-BA9F-86328964B840}" srcOrd="1" destOrd="0" presId="urn:microsoft.com/office/officeart/2005/8/layout/hierarchy1"/>
    <dgm:cxn modelId="{91B74A59-102B-42CD-8C4E-7774CFD47D89}" type="presParOf" srcId="{13E24A5C-7AD3-4254-8957-DDBFD8FBA952}" destId="{7F8162EA-8E14-4A6E-B060-4993A5F5F8D7}" srcOrd="1" destOrd="0" presId="urn:microsoft.com/office/officeart/2005/8/layout/hierarchy1"/>
    <dgm:cxn modelId="{0B884115-BA74-4290-B09D-BF0E915A004D}" type="presParOf" srcId="{7F8162EA-8E14-4A6E-B060-4993A5F5F8D7}" destId="{01EE19F7-DEED-4486-9AA1-AE16CDD951F6}" srcOrd="0" destOrd="0" presId="urn:microsoft.com/office/officeart/2005/8/layout/hierarchy1"/>
    <dgm:cxn modelId="{4754D1AA-F66D-4F09-8FD8-15F54E83036E}" type="presParOf" srcId="{7F8162EA-8E14-4A6E-B060-4993A5F5F8D7}" destId="{8B107C58-9C1A-499B-894F-D066FE7600C7}" srcOrd="1" destOrd="0" presId="urn:microsoft.com/office/officeart/2005/8/layout/hierarchy1"/>
    <dgm:cxn modelId="{D2458E5C-762D-47AC-AA83-12C9BD78CDE7}" type="presParOf" srcId="{8B107C58-9C1A-499B-894F-D066FE7600C7}" destId="{748817B3-EA5F-4069-A4A9-9730C2DD621F}" srcOrd="0" destOrd="0" presId="urn:microsoft.com/office/officeart/2005/8/layout/hierarchy1"/>
    <dgm:cxn modelId="{D9824EA6-F599-4105-8E77-4C137EF77EDA}" type="presParOf" srcId="{748817B3-EA5F-4069-A4A9-9730C2DD621F}" destId="{C0548613-AD54-4A6C-BCDD-710E681FC8CC}" srcOrd="0" destOrd="0" presId="urn:microsoft.com/office/officeart/2005/8/layout/hierarchy1"/>
    <dgm:cxn modelId="{C7615776-085B-4A4F-9D44-DF65272FD320}" type="presParOf" srcId="{748817B3-EA5F-4069-A4A9-9730C2DD621F}" destId="{CCEBFBCD-E825-4582-994B-E7E3585C0687}" srcOrd="1" destOrd="0" presId="urn:microsoft.com/office/officeart/2005/8/layout/hierarchy1"/>
    <dgm:cxn modelId="{27F2960A-9EC7-4663-ABEA-865AD7D84262}" type="presParOf" srcId="{8B107C58-9C1A-499B-894F-D066FE7600C7}" destId="{E5D6448A-43C5-4863-8CFC-1CAFB0F85435}" srcOrd="1" destOrd="0" presId="urn:microsoft.com/office/officeart/2005/8/layout/hierarchy1"/>
    <dgm:cxn modelId="{ABE30830-F027-4332-89D5-792CBFB04D57}" type="presParOf" srcId="{E5D6448A-43C5-4863-8CFC-1CAFB0F85435}" destId="{2229041C-348C-47F1-B90D-84C6102A2C5B}" srcOrd="0" destOrd="0" presId="urn:microsoft.com/office/officeart/2005/8/layout/hierarchy1"/>
    <dgm:cxn modelId="{42DE40AF-68DE-4FE8-9193-AF66E6586B83}" type="presParOf" srcId="{E5D6448A-43C5-4863-8CFC-1CAFB0F85435}" destId="{07B82B03-2B09-4143-93C6-67BF03851DA3}" srcOrd="1" destOrd="0" presId="urn:microsoft.com/office/officeart/2005/8/layout/hierarchy1"/>
    <dgm:cxn modelId="{20EB3444-2A33-414B-AC6C-5678FD3D5FFB}" type="presParOf" srcId="{07B82B03-2B09-4143-93C6-67BF03851DA3}" destId="{42420973-59D2-4C62-8CE3-82FC280AABFC}" srcOrd="0" destOrd="0" presId="urn:microsoft.com/office/officeart/2005/8/layout/hierarchy1"/>
    <dgm:cxn modelId="{C9BC9F5C-925A-4EB6-AE90-14255B0A74AE}" type="presParOf" srcId="{42420973-59D2-4C62-8CE3-82FC280AABFC}" destId="{F119C7DD-B7B0-49D6-83F3-E6F61222B3B1}" srcOrd="0" destOrd="0" presId="urn:microsoft.com/office/officeart/2005/8/layout/hierarchy1"/>
    <dgm:cxn modelId="{4F036054-4770-41FB-9389-9D6B898D6CAA}" type="presParOf" srcId="{42420973-59D2-4C62-8CE3-82FC280AABFC}" destId="{C6F735E6-8096-41C1-8FD2-22365E7B2596}" srcOrd="1" destOrd="0" presId="urn:microsoft.com/office/officeart/2005/8/layout/hierarchy1"/>
    <dgm:cxn modelId="{72F7B5DA-34A8-4BAB-B1D8-EFBE70ADB708}" type="presParOf" srcId="{07B82B03-2B09-4143-93C6-67BF03851DA3}" destId="{B7D2DC59-06C3-4A6F-A87E-707402E35C6E}" srcOrd="1" destOrd="0" presId="urn:microsoft.com/office/officeart/2005/8/layout/hierarchy1"/>
    <dgm:cxn modelId="{B6297C17-0100-4EED-9248-22C89067B2B5}" type="presParOf" srcId="{E5D6448A-43C5-4863-8CFC-1CAFB0F85435}" destId="{8E4905A7-ECA2-48EE-9291-F70EF854C988}" srcOrd="2" destOrd="0" presId="urn:microsoft.com/office/officeart/2005/8/layout/hierarchy1"/>
    <dgm:cxn modelId="{31B7AEB9-DDE3-42DC-AFAF-CD4AC08219D0}" type="presParOf" srcId="{E5D6448A-43C5-4863-8CFC-1CAFB0F85435}" destId="{207AC776-01C8-40D6-99A4-E9F2AEC7E8BB}" srcOrd="3" destOrd="0" presId="urn:microsoft.com/office/officeart/2005/8/layout/hierarchy1"/>
    <dgm:cxn modelId="{0270C8B5-069A-458D-A72B-A51C788FC774}" type="presParOf" srcId="{207AC776-01C8-40D6-99A4-E9F2AEC7E8BB}" destId="{3A61C112-71F1-4DF6-848D-E2C426024BA1}" srcOrd="0" destOrd="0" presId="urn:microsoft.com/office/officeart/2005/8/layout/hierarchy1"/>
    <dgm:cxn modelId="{1DC678DB-2C41-43EA-BF0A-3782605BD575}" type="presParOf" srcId="{3A61C112-71F1-4DF6-848D-E2C426024BA1}" destId="{F00E074E-7F3C-4660-9693-314E9A4BA0BC}" srcOrd="0" destOrd="0" presId="urn:microsoft.com/office/officeart/2005/8/layout/hierarchy1"/>
    <dgm:cxn modelId="{F6E3434D-4E7F-4715-A217-AC3C1488C1F0}" type="presParOf" srcId="{3A61C112-71F1-4DF6-848D-E2C426024BA1}" destId="{C1F13E51-010C-4A20-92D8-0AABAD91DFD1}" srcOrd="1" destOrd="0" presId="urn:microsoft.com/office/officeart/2005/8/layout/hierarchy1"/>
    <dgm:cxn modelId="{48A3D9AC-7A78-479B-9527-A08206B8312D}" type="presParOf" srcId="{207AC776-01C8-40D6-99A4-E9F2AEC7E8BB}" destId="{3BC2B295-48A3-4117-A4BC-E8FF81FAFCB6}" srcOrd="1" destOrd="0" presId="urn:microsoft.com/office/officeart/2005/8/layout/hierarchy1"/>
    <dgm:cxn modelId="{4C17493F-773E-4358-AB99-202E8B266252}" type="presParOf" srcId="{E5D6448A-43C5-4863-8CFC-1CAFB0F85435}" destId="{5717A23F-370A-40D0-96F1-4434262C42EA}" srcOrd="4" destOrd="0" presId="urn:microsoft.com/office/officeart/2005/8/layout/hierarchy1"/>
    <dgm:cxn modelId="{D6950ACC-D87B-4BD0-AF55-29C3A9C1C596}" type="presParOf" srcId="{E5D6448A-43C5-4863-8CFC-1CAFB0F85435}" destId="{FF844C35-7DA1-49E4-BC38-5A2074B79AF0}" srcOrd="5" destOrd="0" presId="urn:microsoft.com/office/officeart/2005/8/layout/hierarchy1"/>
    <dgm:cxn modelId="{1174925A-9C87-4013-ADBF-C425B1167EB6}" type="presParOf" srcId="{FF844C35-7DA1-49E4-BC38-5A2074B79AF0}" destId="{82E40C01-6A72-4A5B-89D1-4419152A1618}" srcOrd="0" destOrd="0" presId="urn:microsoft.com/office/officeart/2005/8/layout/hierarchy1"/>
    <dgm:cxn modelId="{7582FB67-8D3E-4AAC-A13F-482727424F5E}" type="presParOf" srcId="{82E40C01-6A72-4A5B-89D1-4419152A1618}" destId="{78BD32F5-1AD8-4642-A5D5-12C5B5D5FFB7}" srcOrd="0" destOrd="0" presId="urn:microsoft.com/office/officeart/2005/8/layout/hierarchy1"/>
    <dgm:cxn modelId="{AE5BEF86-39AC-47C0-8EB4-29482174FE9D}" type="presParOf" srcId="{82E40C01-6A72-4A5B-89D1-4419152A1618}" destId="{4D5B3379-C9B3-4E82-801D-78A559508B1E}" srcOrd="1" destOrd="0" presId="urn:microsoft.com/office/officeart/2005/8/layout/hierarchy1"/>
    <dgm:cxn modelId="{D254C8E2-1E01-4943-94AD-2E3E6F08E033}" type="presParOf" srcId="{FF844C35-7DA1-49E4-BC38-5A2074B79AF0}" destId="{EA2E355B-A04C-4704-BC6F-F075B0519718}" srcOrd="1" destOrd="0" presId="urn:microsoft.com/office/officeart/2005/8/layout/hierarchy1"/>
    <dgm:cxn modelId="{29D37781-2FBE-4FFB-91AB-363EFC3E23DF}" type="presParOf" srcId="{E5D6448A-43C5-4863-8CFC-1CAFB0F85435}" destId="{47D852FF-EB22-4DF1-B0CE-A7A4B3D3BB29}" srcOrd="6" destOrd="0" presId="urn:microsoft.com/office/officeart/2005/8/layout/hierarchy1"/>
    <dgm:cxn modelId="{63959663-E80D-42AB-898E-2FB46CF62F6A}" type="presParOf" srcId="{E5D6448A-43C5-4863-8CFC-1CAFB0F85435}" destId="{6BCAED97-F52E-44F3-A822-BCC7E7125976}" srcOrd="7" destOrd="0" presId="urn:microsoft.com/office/officeart/2005/8/layout/hierarchy1"/>
    <dgm:cxn modelId="{22D8408D-C0A0-4737-A550-143800823321}" type="presParOf" srcId="{6BCAED97-F52E-44F3-A822-BCC7E7125976}" destId="{C1610483-9A56-4609-97AE-2BB745872869}" srcOrd="0" destOrd="0" presId="urn:microsoft.com/office/officeart/2005/8/layout/hierarchy1"/>
    <dgm:cxn modelId="{CC0E5249-22B2-4956-AA77-CF1A92E20DDF}" type="presParOf" srcId="{C1610483-9A56-4609-97AE-2BB745872869}" destId="{3D5A3FB4-DF9D-4B0A-9286-751D1EBB062F}" srcOrd="0" destOrd="0" presId="urn:microsoft.com/office/officeart/2005/8/layout/hierarchy1"/>
    <dgm:cxn modelId="{20ACFDE1-DE14-4F08-8448-937E879885C9}" type="presParOf" srcId="{C1610483-9A56-4609-97AE-2BB745872869}" destId="{10081A0E-A999-4957-9969-C0E8605AFBCD}" srcOrd="1" destOrd="0" presId="urn:microsoft.com/office/officeart/2005/8/layout/hierarchy1"/>
    <dgm:cxn modelId="{899AD59F-806C-4B95-918B-741EB5C9682D}" type="presParOf" srcId="{6BCAED97-F52E-44F3-A822-BCC7E7125976}" destId="{685A2518-C7D7-4695-8A60-9C4C8F3AEA4F}" srcOrd="1" destOrd="0" presId="urn:microsoft.com/office/officeart/2005/8/layout/hierarchy1"/>
    <dgm:cxn modelId="{7E5C2CD7-5262-48B2-B74C-37F3EFEEE631}" type="presParOf" srcId="{E5D6448A-43C5-4863-8CFC-1CAFB0F85435}" destId="{A925F294-4EE1-4929-9891-A81302EB3B8F}" srcOrd="8" destOrd="0" presId="urn:microsoft.com/office/officeart/2005/8/layout/hierarchy1"/>
    <dgm:cxn modelId="{400330D3-6639-47CA-9A3C-D5E4CD0DBE3E}" type="presParOf" srcId="{E5D6448A-43C5-4863-8CFC-1CAFB0F85435}" destId="{12C059A5-8A8E-43DD-BE11-E987F88C3D35}" srcOrd="9" destOrd="0" presId="urn:microsoft.com/office/officeart/2005/8/layout/hierarchy1"/>
    <dgm:cxn modelId="{24F727F9-673C-4170-9F9C-862C781FCFC3}" type="presParOf" srcId="{12C059A5-8A8E-43DD-BE11-E987F88C3D35}" destId="{5F0D9B0C-13C6-4E10-87C1-BE756D9F26E3}" srcOrd="0" destOrd="0" presId="urn:microsoft.com/office/officeart/2005/8/layout/hierarchy1"/>
    <dgm:cxn modelId="{64F2E280-31C5-48E6-9E87-57825D072658}" type="presParOf" srcId="{5F0D9B0C-13C6-4E10-87C1-BE756D9F26E3}" destId="{3AEA79DE-FD91-4441-B77E-F12DC9D74927}" srcOrd="0" destOrd="0" presId="urn:microsoft.com/office/officeart/2005/8/layout/hierarchy1"/>
    <dgm:cxn modelId="{FE9AAA4D-44EF-4B3B-BC30-E66BE7525F3D}" type="presParOf" srcId="{5F0D9B0C-13C6-4E10-87C1-BE756D9F26E3}" destId="{1E17C480-531B-48C0-AC29-B83713D89CBB}" srcOrd="1" destOrd="0" presId="urn:microsoft.com/office/officeart/2005/8/layout/hierarchy1"/>
    <dgm:cxn modelId="{F1F228F5-FA2A-47BA-8431-CE889CF0172E}" type="presParOf" srcId="{12C059A5-8A8E-43DD-BE11-E987F88C3D35}" destId="{8FD67018-E6D5-4423-A840-48E3F485C89E}" srcOrd="1" destOrd="0" presId="urn:microsoft.com/office/officeart/2005/8/layout/hierarchy1"/>
    <dgm:cxn modelId="{240A9ECD-D9E4-4DEB-A35B-6A1C13540F0C}" type="presParOf" srcId="{E5D6448A-43C5-4863-8CFC-1CAFB0F85435}" destId="{D06877E2-9A5F-4456-AB83-756A94BB244C}" srcOrd="10" destOrd="0" presId="urn:microsoft.com/office/officeart/2005/8/layout/hierarchy1"/>
    <dgm:cxn modelId="{A28D6E4C-5E6F-4618-8512-F52B17680B67}" type="presParOf" srcId="{E5D6448A-43C5-4863-8CFC-1CAFB0F85435}" destId="{CE0346C2-70C1-4A05-BB62-952A71A8E27C}" srcOrd="11" destOrd="0" presId="urn:microsoft.com/office/officeart/2005/8/layout/hierarchy1"/>
    <dgm:cxn modelId="{75E41202-8C24-4973-8AD0-A932FB779583}" type="presParOf" srcId="{CE0346C2-70C1-4A05-BB62-952A71A8E27C}" destId="{01315F8B-4D7D-406A-9B23-7D5DB41CAF37}" srcOrd="0" destOrd="0" presId="urn:microsoft.com/office/officeart/2005/8/layout/hierarchy1"/>
    <dgm:cxn modelId="{771E1D18-D796-4755-94A1-CEF1462FB961}" type="presParOf" srcId="{01315F8B-4D7D-406A-9B23-7D5DB41CAF37}" destId="{1CBF909A-F6DF-42B9-870E-BBDAE9FE027B}" srcOrd="0" destOrd="0" presId="urn:microsoft.com/office/officeart/2005/8/layout/hierarchy1"/>
    <dgm:cxn modelId="{6A51BFA3-8A2A-49EA-9E3C-1C1261810E1F}" type="presParOf" srcId="{01315F8B-4D7D-406A-9B23-7D5DB41CAF37}" destId="{E84D2E07-EB19-4A07-89F4-32386650CEE9}" srcOrd="1" destOrd="0" presId="urn:microsoft.com/office/officeart/2005/8/layout/hierarchy1"/>
    <dgm:cxn modelId="{62BFAF07-BD9B-434B-8B7F-F2E70EB8716E}" type="presParOf" srcId="{CE0346C2-70C1-4A05-BB62-952A71A8E27C}" destId="{AA8468DC-0CB3-46CF-8AD0-BB61740067A0}" srcOrd="1" destOrd="0" presId="urn:microsoft.com/office/officeart/2005/8/layout/hierarchy1"/>
    <dgm:cxn modelId="{92AA35A5-018A-4EBA-8ECD-C98A311E68B8}" type="presParOf" srcId="{E5D6448A-43C5-4863-8CFC-1CAFB0F85435}" destId="{E268ADA6-08FC-4EFE-BA87-C9D26DB85176}" srcOrd="12" destOrd="0" presId="urn:microsoft.com/office/officeart/2005/8/layout/hierarchy1"/>
    <dgm:cxn modelId="{B69889DD-5BA2-4E6E-9A21-7DA5CA867836}" type="presParOf" srcId="{E5D6448A-43C5-4863-8CFC-1CAFB0F85435}" destId="{58FB90FE-5BC6-4986-8111-5E4553F201C5}" srcOrd="13" destOrd="0" presId="urn:microsoft.com/office/officeart/2005/8/layout/hierarchy1"/>
    <dgm:cxn modelId="{69B60ADA-D3A0-410F-9DB9-BAF6F1D1CCC2}" type="presParOf" srcId="{58FB90FE-5BC6-4986-8111-5E4553F201C5}" destId="{6E6D350C-EA51-489F-B96E-7EA7DC1FFB87}" srcOrd="0" destOrd="0" presId="urn:microsoft.com/office/officeart/2005/8/layout/hierarchy1"/>
    <dgm:cxn modelId="{48D7ECCE-E962-4874-A0EF-B8C623095B5B}" type="presParOf" srcId="{6E6D350C-EA51-489F-B96E-7EA7DC1FFB87}" destId="{1BF0B3F6-3A6E-4AAC-B791-7380458E9818}" srcOrd="0" destOrd="0" presId="urn:microsoft.com/office/officeart/2005/8/layout/hierarchy1"/>
    <dgm:cxn modelId="{7E92770E-6537-46E7-BE5C-6C075D65DB8C}" type="presParOf" srcId="{6E6D350C-EA51-489F-B96E-7EA7DC1FFB87}" destId="{095F8953-A844-49F4-AD7E-2C9FA594F6D1}" srcOrd="1" destOrd="0" presId="urn:microsoft.com/office/officeart/2005/8/layout/hierarchy1"/>
    <dgm:cxn modelId="{CE70E3D4-EB19-4E02-8D04-AE14F1459FE8}" type="presParOf" srcId="{58FB90FE-5BC6-4986-8111-5E4553F201C5}" destId="{4769576C-B88A-4A30-B172-9D0822931BA0}" srcOrd="1" destOrd="0" presId="urn:microsoft.com/office/officeart/2005/8/layout/hierarchy1"/>
    <dgm:cxn modelId="{FD21ADF7-DE20-42D5-9531-C2311849C9A5}" type="presParOf" srcId="{7F8162EA-8E14-4A6E-B060-4993A5F5F8D7}" destId="{4985E754-A6D5-4D8A-ABC5-7711050E9A9C}" srcOrd="2" destOrd="0" presId="urn:microsoft.com/office/officeart/2005/8/layout/hierarchy1"/>
    <dgm:cxn modelId="{C12876C2-7478-408A-8FB6-3C686C7ABD6E}" type="presParOf" srcId="{7F8162EA-8E14-4A6E-B060-4993A5F5F8D7}" destId="{B94E898D-8212-425E-83B6-4F9227FD25AB}" srcOrd="3" destOrd="0" presId="urn:microsoft.com/office/officeart/2005/8/layout/hierarchy1"/>
    <dgm:cxn modelId="{CFE05A26-8B41-413C-BBD6-4D31566D71C1}" type="presParOf" srcId="{B94E898D-8212-425E-83B6-4F9227FD25AB}" destId="{65AECD52-BC8B-4C9E-A083-06CA9EBA8A8B}" srcOrd="0" destOrd="0" presId="urn:microsoft.com/office/officeart/2005/8/layout/hierarchy1"/>
    <dgm:cxn modelId="{969AF734-4C8A-4299-8D4D-95424A4BA0F6}" type="presParOf" srcId="{65AECD52-BC8B-4C9E-A083-06CA9EBA8A8B}" destId="{F5A02433-F44B-49D9-B92D-E2AAA60E2125}" srcOrd="0" destOrd="0" presId="urn:microsoft.com/office/officeart/2005/8/layout/hierarchy1"/>
    <dgm:cxn modelId="{3C8D3DEE-62B0-4723-9A06-BDFDB20414D2}" type="presParOf" srcId="{65AECD52-BC8B-4C9E-A083-06CA9EBA8A8B}" destId="{E9FE8580-B9FF-4C92-9719-EADEFD89B293}" srcOrd="1" destOrd="0" presId="urn:microsoft.com/office/officeart/2005/8/layout/hierarchy1"/>
    <dgm:cxn modelId="{9CD20000-5187-48CA-BC31-5A6883B4BF7E}" type="presParOf" srcId="{B94E898D-8212-425E-83B6-4F9227FD25AB}" destId="{AE08ED2C-B936-4E4E-8AEC-1216BE685B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8B3042A-510A-42C5-A814-180EFF0CFE0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6305B72-B905-4EB3-AD03-274163DBD14C}">
      <dgm:prSet phldrT="[Текст]"/>
      <dgm:spPr/>
      <dgm:t>
        <a:bodyPr/>
        <a:lstStyle/>
        <a:p>
          <a:r>
            <a:rPr lang="ru-RU" dirty="0" smtClean="0"/>
            <a:t>2015 г – 8 КМЦ</a:t>
          </a:r>
          <a:endParaRPr lang="ru-RU" dirty="0"/>
        </a:p>
      </dgm:t>
    </dgm:pt>
    <dgm:pt modelId="{01D26DB4-9E39-4EBE-A6DD-06975689455C}" type="parTrans" cxnId="{356C95E4-8C08-4E98-8D27-64A559CF220E}">
      <dgm:prSet/>
      <dgm:spPr/>
      <dgm:t>
        <a:bodyPr/>
        <a:lstStyle/>
        <a:p>
          <a:endParaRPr lang="ru-RU"/>
        </a:p>
      </dgm:t>
    </dgm:pt>
    <dgm:pt modelId="{D8492DBF-D4E6-4309-8F2C-08B9BCE89A7D}" type="sibTrans" cxnId="{356C95E4-8C08-4E98-8D27-64A559CF220E}">
      <dgm:prSet/>
      <dgm:spPr/>
      <dgm:t>
        <a:bodyPr/>
        <a:lstStyle/>
        <a:p>
          <a:endParaRPr lang="ru-RU"/>
        </a:p>
      </dgm:t>
    </dgm:pt>
    <dgm:pt modelId="{2BA89AB7-5757-4874-9CCF-0A27DABC6493}">
      <dgm:prSet phldrT="[Текст]"/>
      <dgm:spPr/>
      <dgm:t>
        <a:bodyPr/>
        <a:lstStyle/>
        <a:p>
          <a:r>
            <a:rPr lang="ru-RU" dirty="0" smtClean="0"/>
            <a:t>2021г-10 КМЦ (+ </a:t>
          </a:r>
          <a:r>
            <a:rPr lang="ru-RU" dirty="0" err="1" smtClean="0"/>
            <a:t>д</a:t>
          </a:r>
          <a:r>
            <a:rPr lang="ru-RU" dirty="0" smtClean="0"/>
            <a:t>/с №№ 28,46)</a:t>
          </a:r>
          <a:endParaRPr lang="ru-RU" dirty="0"/>
        </a:p>
      </dgm:t>
    </dgm:pt>
    <dgm:pt modelId="{307EA7A4-368F-4D5C-A96D-BC736DFB5537}" type="parTrans" cxnId="{83F14194-B575-4191-806B-0B58C3A389FD}">
      <dgm:prSet/>
      <dgm:spPr/>
      <dgm:t>
        <a:bodyPr/>
        <a:lstStyle/>
        <a:p>
          <a:endParaRPr lang="ru-RU"/>
        </a:p>
      </dgm:t>
    </dgm:pt>
    <dgm:pt modelId="{CA90C7CD-149F-479D-9F30-C94EC470F379}" type="sibTrans" cxnId="{83F14194-B575-4191-806B-0B58C3A389FD}">
      <dgm:prSet/>
      <dgm:spPr/>
      <dgm:t>
        <a:bodyPr/>
        <a:lstStyle/>
        <a:p>
          <a:endParaRPr lang="ru-RU"/>
        </a:p>
      </dgm:t>
    </dgm:pt>
    <dgm:pt modelId="{0181BB49-223E-4069-8471-F42F33BB948F}">
      <dgm:prSet phldrT="[Текст]"/>
      <dgm:spPr/>
      <dgm:t>
        <a:bodyPr/>
        <a:lstStyle/>
        <a:p>
          <a:r>
            <a:rPr lang="ru-RU" dirty="0" smtClean="0"/>
            <a:t>2022г – 12 КМЦ (+ </a:t>
          </a:r>
          <a:r>
            <a:rPr lang="ru-RU" dirty="0" err="1" smtClean="0"/>
            <a:t>дс</a:t>
          </a:r>
          <a:r>
            <a:rPr lang="ru-RU" dirty="0" smtClean="0"/>
            <a:t> №№ 9, 16)</a:t>
          </a:r>
          <a:endParaRPr lang="ru-RU" dirty="0"/>
        </a:p>
      </dgm:t>
    </dgm:pt>
    <dgm:pt modelId="{F98A02AC-24EC-4EDB-803E-51A576DDFA82}" type="parTrans" cxnId="{C6429F44-8AEC-4FDB-BE12-8027A0407820}">
      <dgm:prSet/>
      <dgm:spPr/>
      <dgm:t>
        <a:bodyPr/>
        <a:lstStyle/>
        <a:p>
          <a:endParaRPr lang="ru-RU"/>
        </a:p>
      </dgm:t>
    </dgm:pt>
    <dgm:pt modelId="{697DB214-81B9-4C19-9515-03A2E284CFFB}" type="sibTrans" cxnId="{C6429F44-8AEC-4FDB-BE12-8027A0407820}">
      <dgm:prSet/>
      <dgm:spPr/>
      <dgm:t>
        <a:bodyPr/>
        <a:lstStyle/>
        <a:p>
          <a:endParaRPr lang="ru-RU"/>
        </a:p>
      </dgm:t>
    </dgm:pt>
    <dgm:pt modelId="{D7C9B88D-7ED7-443A-908F-54B1F3556CB8}" type="pres">
      <dgm:prSet presAssocID="{B8B3042A-510A-42C5-A814-180EFF0CFE0D}" presName="arrowDiagram" presStyleCnt="0">
        <dgm:presLayoutVars>
          <dgm:chMax val="5"/>
          <dgm:dir/>
          <dgm:resizeHandles val="exact"/>
        </dgm:presLayoutVars>
      </dgm:prSet>
      <dgm:spPr/>
    </dgm:pt>
    <dgm:pt modelId="{7CEE621A-4F94-4225-BA8B-7FF2FBA5F66C}" type="pres">
      <dgm:prSet presAssocID="{B8B3042A-510A-42C5-A814-180EFF0CFE0D}" presName="arrow" presStyleLbl="bgShp" presStyleIdx="0" presStyleCnt="1"/>
      <dgm:spPr>
        <a:gradFill rotWithShape="0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</dgm:pt>
    <dgm:pt modelId="{3B885655-F908-4509-A815-D625E4E49E21}" type="pres">
      <dgm:prSet presAssocID="{B8B3042A-510A-42C5-A814-180EFF0CFE0D}" presName="arrowDiagram3" presStyleCnt="0"/>
      <dgm:spPr/>
    </dgm:pt>
    <dgm:pt modelId="{03080F24-EE95-4C5F-B1A2-F329387898E4}" type="pres">
      <dgm:prSet presAssocID="{F6305B72-B905-4EB3-AD03-274163DBD14C}" presName="bullet3a" presStyleLbl="node1" presStyleIdx="0" presStyleCnt="3"/>
      <dgm:spPr/>
    </dgm:pt>
    <dgm:pt modelId="{4D4EB332-A01A-486E-996F-5F50444217F9}" type="pres">
      <dgm:prSet presAssocID="{F6305B72-B905-4EB3-AD03-274163DBD14C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A9EB0-D81C-4FBC-9BC1-03989661F36A}" type="pres">
      <dgm:prSet presAssocID="{2BA89AB7-5757-4874-9CCF-0A27DABC6493}" presName="bullet3b" presStyleLbl="node1" presStyleIdx="1" presStyleCnt="3"/>
      <dgm:spPr/>
    </dgm:pt>
    <dgm:pt modelId="{CD8A4CF7-DC3A-488F-907B-B8083974E636}" type="pres">
      <dgm:prSet presAssocID="{2BA89AB7-5757-4874-9CCF-0A27DABC6493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D093F3-B92B-4644-B28D-41661194AEA7}" type="pres">
      <dgm:prSet presAssocID="{0181BB49-223E-4069-8471-F42F33BB948F}" presName="bullet3c" presStyleLbl="node1" presStyleIdx="2" presStyleCnt="3"/>
      <dgm:spPr/>
    </dgm:pt>
    <dgm:pt modelId="{81BDE6CE-74B1-4338-A4A8-473BF4FD62BE}" type="pres">
      <dgm:prSet presAssocID="{0181BB49-223E-4069-8471-F42F33BB948F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94CDE3-F42D-421D-AA03-E074846F7F5B}" type="presOf" srcId="{0181BB49-223E-4069-8471-F42F33BB948F}" destId="{81BDE6CE-74B1-4338-A4A8-473BF4FD62BE}" srcOrd="0" destOrd="0" presId="urn:microsoft.com/office/officeart/2005/8/layout/arrow2"/>
    <dgm:cxn modelId="{83F14194-B575-4191-806B-0B58C3A389FD}" srcId="{B8B3042A-510A-42C5-A814-180EFF0CFE0D}" destId="{2BA89AB7-5757-4874-9CCF-0A27DABC6493}" srcOrd="1" destOrd="0" parTransId="{307EA7A4-368F-4D5C-A96D-BC736DFB5537}" sibTransId="{CA90C7CD-149F-479D-9F30-C94EC470F379}"/>
    <dgm:cxn modelId="{C6429F44-8AEC-4FDB-BE12-8027A0407820}" srcId="{B8B3042A-510A-42C5-A814-180EFF0CFE0D}" destId="{0181BB49-223E-4069-8471-F42F33BB948F}" srcOrd="2" destOrd="0" parTransId="{F98A02AC-24EC-4EDB-803E-51A576DDFA82}" sibTransId="{697DB214-81B9-4C19-9515-03A2E284CFFB}"/>
    <dgm:cxn modelId="{55DB094B-1757-423A-9BFB-775C7A0E9A53}" type="presOf" srcId="{2BA89AB7-5757-4874-9CCF-0A27DABC6493}" destId="{CD8A4CF7-DC3A-488F-907B-B8083974E636}" srcOrd="0" destOrd="0" presId="urn:microsoft.com/office/officeart/2005/8/layout/arrow2"/>
    <dgm:cxn modelId="{984C4F73-537F-4C1F-800D-B0E9A65D73E1}" type="presOf" srcId="{F6305B72-B905-4EB3-AD03-274163DBD14C}" destId="{4D4EB332-A01A-486E-996F-5F50444217F9}" srcOrd="0" destOrd="0" presId="urn:microsoft.com/office/officeart/2005/8/layout/arrow2"/>
    <dgm:cxn modelId="{B7828855-CBD6-496D-9566-CCC5E9F0A1EA}" type="presOf" srcId="{B8B3042A-510A-42C5-A814-180EFF0CFE0D}" destId="{D7C9B88D-7ED7-443A-908F-54B1F3556CB8}" srcOrd="0" destOrd="0" presId="urn:microsoft.com/office/officeart/2005/8/layout/arrow2"/>
    <dgm:cxn modelId="{356C95E4-8C08-4E98-8D27-64A559CF220E}" srcId="{B8B3042A-510A-42C5-A814-180EFF0CFE0D}" destId="{F6305B72-B905-4EB3-AD03-274163DBD14C}" srcOrd="0" destOrd="0" parTransId="{01D26DB4-9E39-4EBE-A6DD-06975689455C}" sibTransId="{D8492DBF-D4E6-4309-8F2C-08B9BCE89A7D}"/>
    <dgm:cxn modelId="{E0970239-1932-42E3-AA5E-7328169093C7}" type="presParOf" srcId="{D7C9B88D-7ED7-443A-908F-54B1F3556CB8}" destId="{7CEE621A-4F94-4225-BA8B-7FF2FBA5F66C}" srcOrd="0" destOrd="0" presId="urn:microsoft.com/office/officeart/2005/8/layout/arrow2"/>
    <dgm:cxn modelId="{DE62A933-929D-4B9D-AAF9-8B047BC3B59F}" type="presParOf" srcId="{D7C9B88D-7ED7-443A-908F-54B1F3556CB8}" destId="{3B885655-F908-4509-A815-D625E4E49E21}" srcOrd="1" destOrd="0" presId="urn:microsoft.com/office/officeart/2005/8/layout/arrow2"/>
    <dgm:cxn modelId="{5509EEE7-9956-45E0-A3A8-2F9FF4182A00}" type="presParOf" srcId="{3B885655-F908-4509-A815-D625E4E49E21}" destId="{03080F24-EE95-4C5F-B1A2-F329387898E4}" srcOrd="0" destOrd="0" presId="urn:microsoft.com/office/officeart/2005/8/layout/arrow2"/>
    <dgm:cxn modelId="{9F9C2AC7-D06A-40A7-899E-9560B752C81B}" type="presParOf" srcId="{3B885655-F908-4509-A815-D625E4E49E21}" destId="{4D4EB332-A01A-486E-996F-5F50444217F9}" srcOrd="1" destOrd="0" presId="urn:microsoft.com/office/officeart/2005/8/layout/arrow2"/>
    <dgm:cxn modelId="{5AEF2B67-20AF-4CAD-A009-5A1CA32E0D0B}" type="presParOf" srcId="{3B885655-F908-4509-A815-D625E4E49E21}" destId="{66FA9EB0-D81C-4FBC-9BC1-03989661F36A}" srcOrd="2" destOrd="0" presId="urn:microsoft.com/office/officeart/2005/8/layout/arrow2"/>
    <dgm:cxn modelId="{A56B983E-2897-4871-BED2-E3130D6CAF7C}" type="presParOf" srcId="{3B885655-F908-4509-A815-D625E4E49E21}" destId="{CD8A4CF7-DC3A-488F-907B-B8083974E636}" srcOrd="3" destOrd="0" presId="urn:microsoft.com/office/officeart/2005/8/layout/arrow2"/>
    <dgm:cxn modelId="{CCDC49D5-93F1-40B8-B955-595FCF5C341B}" type="presParOf" srcId="{3B885655-F908-4509-A815-D625E4E49E21}" destId="{A9D093F3-B92B-4644-B28D-41661194AEA7}" srcOrd="4" destOrd="0" presId="urn:microsoft.com/office/officeart/2005/8/layout/arrow2"/>
    <dgm:cxn modelId="{0A7CDA19-48A3-487B-9380-B183EF137704}" type="presParOf" srcId="{3B885655-F908-4509-A815-D625E4E49E21}" destId="{81BDE6CE-74B1-4338-A4A8-473BF4FD62B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A6542B3-3558-4E30-914E-14EE1DEA0E66}" type="doc">
      <dgm:prSet loTypeId="urn:microsoft.com/office/officeart/2005/8/layout/v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DB1DB16-6884-4815-92E6-65E23923FC3E}">
      <dgm:prSet phldrT="[Текст]" custT="1"/>
      <dgm:spPr/>
      <dgm:t>
        <a:bodyPr/>
        <a:lstStyle/>
        <a:p>
          <a:r>
            <a:rPr lang="ru-RU" sz="1400" smtClean="0"/>
            <a:t>Региональный Круглый стол «Взаимодействие специалистов ДОО компенсирующего вида по проведению коррекционно- педагогической работы с детьми с ОВЗ»</a:t>
          </a:r>
          <a:endParaRPr lang="ru-RU" sz="1400" dirty="0"/>
        </a:p>
      </dgm:t>
    </dgm:pt>
    <dgm:pt modelId="{B5CF5338-3595-4A8F-8C28-5EA810C4A2BB}" type="parTrans" cxnId="{B246F45F-A956-419A-8708-F656C899788C}">
      <dgm:prSet/>
      <dgm:spPr/>
      <dgm:t>
        <a:bodyPr/>
        <a:lstStyle/>
        <a:p>
          <a:endParaRPr lang="ru-RU"/>
        </a:p>
      </dgm:t>
    </dgm:pt>
    <dgm:pt modelId="{30782B92-ECE5-47E1-B07B-77F9E9C326BC}" type="sibTrans" cxnId="{B246F45F-A956-419A-8708-F656C899788C}">
      <dgm:prSet/>
      <dgm:spPr/>
      <dgm:t>
        <a:bodyPr/>
        <a:lstStyle/>
        <a:p>
          <a:endParaRPr lang="ru-RU"/>
        </a:p>
      </dgm:t>
    </dgm:pt>
    <dgm:pt modelId="{E1D8B597-C6CE-4287-808C-6F1674EFA84E}">
      <dgm:prSet phldrT="[Текст]" custT="1"/>
      <dgm:spPr/>
      <dgm:t>
        <a:bodyPr/>
        <a:lstStyle/>
        <a:p>
          <a:r>
            <a:rPr lang="ru-RU" sz="1800" dirty="0" smtClean="0"/>
            <a:t>Н.В. Данилина, педагог- психолог МКДОУ д/с комбинированного вида № 19</a:t>
          </a:r>
          <a:endParaRPr lang="ru-RU" sz="1800" dirty="0"/>
        </a:p>
      </dgm:t>
    </dgm:pt>
    <dgm:pt modelId="{6A455406-D095-4964-B4E3-8F66ED6C3752}" type="parTrans" cxnId="{4F5E2398-85B2-400E-A381-86A172365F6C}">
      <dgm:prSet/>
      <dgm:spPr/>
      <dgm:t>
        <a:bodyPr/>
        <a:lstStyle/>
        <a:p>
          <a:endParaRPr lang="ru-RU"/>
        </a:p>
      </dgm:t>
    </dgm:pt>
    <dgm:pt modelId="{B9842750-8012-4E13-BA5E-BA5180D3DFD4}" type="sibTrans" cxnId="{4F5E2398-85B2-400E-A381-86A172365F6C}">
      <dgm:prSet/>
      <dgm:spPr/>
      <dgm:t>
        <a:bodyPr/>
        <a:lstStyle/>
        <a:p>
          <a:endParaRPr lang="ru-RU"/>
        </a:p>
      </dgm:t>
    </dgm:pt>
    <dgm:pt modelId="{3A28164A-6789-468F-8AE2-13229D6F1F52}">
      <dgm:prSet phldrT="[Текст]" custT="1"/>
      <dgm:spPr/>
      <dgm:t>
        <a:bodyPr/>
        <a:lstStyle/>
        <a:p>
          <a:r>
            <a:rPr lang="ru-RU" sz="1400" smtClean="0"/>
            <a:t>Межрегиональныйкруглый стол «Особенности взаимодействия ОО и семей, воспитывающих детей с ОВЗ</a:t>
          </a:r>
          <a:r>
            <a:rPr lang="ru-RU" sz="1300" smtClean="0"/>
            <a:t>» </a:t>
          </a:r>
          <a:endParaRPr lang="ru-RU" sz="1300" dirty="0"/>
        </a:p>
      </dgm:t>
    </dgm:pt>
    <dgm:pt modelId="{4FE28063-F98D-4763-AD57-26317E6500DA}" type="parTrans" cxnId="{6D23F7C1-3774-4E6F-B7F0-16CA84479A20}">
      <dgm:prSet/>
      <dgm:spPr/>
      <dgm:t>
        <a:bodyPr/>
        <a:lstStyle/>
        <a:p>
          <a:endParaRPr lang="ru-RU"/>
        </a:p>
      </dgm:t>
    </dgm:pt>
    <dgm:pt modelId="{D4B9855B-CD0F-4449-A48A-74702C3FACEC}" type="sibTrans" cxnId="{6D23F7C1-3774-4E6F-B7F0-16CA84479A20}">
      <dgm:prSet/>
      <dgm:spPr/>
      <dgm:t>
        <a:bodyPr/>
        <a:lstStyle/>
        <a:p>
          <a:endParaRPr lang="ru-RU"/>
        </a:p>
      </dgm:t>
    </dgm:pt>
    <dgm:pt modelId="{F0D73CB2-F0D1-4C7E-83B8-212D4A84DFA8}">
      <dgm:prSet phldrT="[Текст]" custT="1"/>
      <dgm:spPr/>
      <dgm:t>
        <a:bodyPr/>
        <a:lstStyle/>
        <a:p>
          <a:r>
            <a:rPr lang="ru-RU" sz="1800" dirty="0" smtClean="0"/>
            <a:t>Н.В. Данилина, педагог- психолог МКДОУ </a:t>
          </a:r>
          <a:r>
            <a:rPr lang="ru-RU" sz="1800" dirty="0" err="1" smtClean="0"/>
            <a:t>д</a:t>
          </a:r>
          <a:r>
            <a:rPr lang="ru-RU" sz="1800" dirty="0" smtClean="0"/>
            <a:t>/с комбинированного вида № 19</a:t>
          </a:r>
          <a:endParaRPr lang="ru-RU" sz="1800" dirty="0"/>
        </a:p>
      </dgm:t>
    </dgm:pt>
    <dgm:pt modelId="{986DC334-605C-4074-A4E6-E8B75EA0E629}" type="parTrans" cxnId="{8377EDE6-2AB7-4518-9D88-E1A3C15F9970}">
      <dgm:prSet/>
      <dgm:spPr/>
      <dgm:t>
        <a:bodyPr/>
        <a:lstStyle/>
        <a:p>
          <a:endParaRPr lang="ru-RU"/>
        </a:p>
      </dgm:t>
    </dgm:pt>
    <dgm:pt modelId="{611C3FF4-96F1-4B44-87EC-642424F0B434}" type="sibTrans" cxnId="{8377EDE6-2AB7-4518-9D88-E1A3C15F9970}">
      <dgm:prSet/>
      <dgm:spPr/>
      <dgm:t>
        <a:bodyPr/>
        <a:lstStyle/>
        <a:p>
          <a:endParaRPr lang="ru-RU"/>
        </a:p>
      </dgm:t>
    </dgm:pt>
    <dgm:pt modelId="{35518AC1-7FD4-4555-9333-8CC48E6A3AD6}">
      <dgm:prSet phldrT="[Текст]" custT="1"/>
      <dgm:spPr/>
      <dgm:t>
        <a:bodyPr/>
        <a:lstStyle/>
        <a:p>
          <a:r>
            <a:rPr lang="ru-RU" sz="1400" smtClean="0"/>
            <a:t>Межрегиональный круглый стол «Пути повышения педагогической культуры родителей в процессе взаимодействия ОО и семьи, воспитывающей ребенка с ОВЗ»</a:t>
          </a:r>
          <a:endParaRPr lang="ru-RU" sz="1400" dirty="0"/>
        </a:p>
      </dgm:t>
    </dgm:pt>
    <dgm:pt modelId="{89D78BB8-4D3C-4559-9BA2-C2FAD4033095}" type="parTrans" cxnId="{825C2C66-A661-45B2-99C8-7AA397E1420D}">
      <dgm:prSet/>
      <dgm:spPr/>
      <dgm:t>
        <a:bodyPr/>
        <a:lstStyle/>
        <a:p>
          <a:endParaRPr lang="ru-RU"/>
        </a:p>
      </dgm:t>
    </dgm:pt>
    <dgm:pt modelId="{C223B997-5A73-4B8A-865A-96102D691441}" type="sibTrans" cxnId="{825C2C66-A661-45B2-99C8-7AA397E1420D}">
      <dgm:prSet/>
      <dgm:spPr/>
      <dgm:t>
        <a:bodyPr/>
        <a:lstStyle/>
        <a:p>
          <a:endParaRPr lang="ru-RU"/>
        </a:p>
      </dgm:t>
    </dgm:pt>
    <dgm:pt modelId="{1B98F881-0B33-490A-8A07-0D375DAFD58C}">
      <dgm:prSet phldrT="[Текст]" custT="1"/>
      <dgm:spPr/>
      <dgm:t>
        <a:bodyPr/>
        <a:lstStyle/>
        <a:p>
          <a:r>
            <a:rPr lang="ru-RU" sz="1800" dirty="0" smtClean="0"/>
            <a:t>Н.А. </a:t>
          </a:r>
          <a:r>
            <a:rPr lang="ru-RU" sz="1800" dirty="0" err="1" smtClean="0"/>
            <a:t>Гулякина</a:t>
          </a:r>
          <a:r>
            <a:rPr lang="ru-RU" sz="1800" dirty="0" smtClean="0"/>
            <a:t>, заместитель заведующего по </a:t>
          </a:r>
          <a:r>
            <a:rPr lang="ru-RU" sz="1800" dirty="0" err="1" smtClean="0"/>
            <a:t>ВиМР</a:t>
          </a:r>
          <a:r>
            <a:rPr lang="ru-RU" sz="1800" dirty="0" smtClean="0"/>
            <a:t> МКДОУ </a:t>
          </a:r>
          <a:r>
            <a:rPr lang="ru-RU" sz="1800" dirty="0" err="1" smtClean="0"/>
            <a:t>д</a:t>
          </a:r>
          <a:r>
            <a:rPr lang="ru-RU" sz="1800" dirty="0" smtClean="0"/>
            <a:t>/с № 15</a:t>
          </a:r>
          <a:endParaRPr lang="ru-RU" sz="1800" dirty="0"/>
        </a:p>
      </dgm:t>
    </dgm:pt>
    <dgm:pt modelId="{13632714-534F-407F-BD48-0ADD6E6668EA}" type="parTrans" cxnId="{0DB55D50-F70B-480D-9926-452BB355C9CE}">
      <dgm:prSet/>
      <dgm:spPr/>
      <dgm:t>
        <a:bodyPr/>
        <a:lstStyle/>
        <a:p>
          <a:endParaRPr lang="ru-RU"/>
        </a:p>
      </dgm:t>
    </dgm:pt>
    <dgm:pt modelId="{4E5ED1AE-389F-4F47-8BFF-0F60F5B76AC3}" type="sibTrans" cxnId="{0DB55D50-F70B-480D-9926-452BB355C9CE}">
      <dgm:prSet/>
      <dgm:spPr/>
      <dgm:t>
        <a:bodyPr/>
        <a:lstStyle/>
        <a:p>
          <a:endParaRPr lang="ru-RU"/>
        </a:p>
      </dgm:t>
    </dgm:pt>
    <dgm:pt modelId="{F66A124D-53D4-4EBC-9FF5-460394229A56}">
      <dgm:prSet custT="1"/>
      <dgm:spPr/>
      <dgm:t>
        <a:bodyPr/>
        <a:lstStyle/>
        <a:p>
          <a:r>
            <a:rPr lang="ru-RU" sz="1400" smtClean="0"/>
            <a:t>Региональная Стратегическая сессия «Эффективные практики организации коррекционно- воспитательного процесса в ОО»</a:t>
          </a:r>
          <a:endParaRPr lang="ru-RU" sz="1400" dirty="0"/>
        </a:p>
      </dgm:t>
    </dgm:pt>
    <dgm:pt modelId="{86759282-BBFB-41E4-B807-A4CB352D85A2}" type="parTrans" cxnId="{479BC13C-6012-4FAB-AE97-F4EFFBEE77D8}">
      <dgm:prSet/>
      <dgm:spPr/>
      <dgm:t>
        <a:bodyPr/>
        <a:lstStyle/>
        <a:p>
          <a:endParaRPr lang="ru-RU"/>
        </a:p>
      </dgm:t>
    </dgm:pt>
    <dgm:pt modelId="{0DCEC64A-BAB8-4C96-A361-CEDD6306B370}" type="sibTrans" cxnId="{479BC13C-6012-4FAB-AE97-F4EFFBEE77D8}">
      <dgm:prSet/>
      <dgm:spPr/>
      <dgm:t>
        <a:bodyPr/>
        <a:lstStyle/>
        <a:p>
          <a:endParaRPr lang="ru-RU"/>
        </a:p>
      </dgm:t>
    </dgm:pt>
    <dgm:pt modelId="{4F1B8C41-5BFA-44F5-80F5-A1C20C67D873}">
      <dgm:prSet/>
      <dgm:spPr/>
      <dgm:t>
        <a:bodyPr/>
        <a:lstStyle/>
        <a:p>
          <a:r>
            <a:rPr lang="ru-RU" dirty="0" smtClean="0"/>
            <a:t>Ю.Н. </a:t>
          </a:r>
          <a:r>
            <a:rPr lang="ru-RU" dirty="0" err="1" smtClean="0"/>
            <a:t>Евсюкова</a:t>
          </a:r>
          <a:r>
            <a:rPr lang="ru-RU" dirty="0" smtClean="0"/>
            <a:t>, заведующий МДОУ центром развития ребенка- </a:t>
          </a:r>
          <a:r>
            <a:rPr lang="ru-RU" dirty="0" err="1" smtClean="0"/>
            <a:t>д</a:t>
          </a:r>
          <a:r>
            <a:rPr lang="ru-RU" dirty="0" smtClean="0"/>
            <a:t>/с № 21, </a:t>
          </a:r>
          <a:endParaRPr lang="ru-RU" dirty="0"/>
        </a:p>
      </dgm:t>
    </dgm:pt>
    <dgm:pt modelId="{C7A43D54-77C2-4F94-945C-8A648F639713}" type="parTrans" cxnId="{2D858DFE-14F5-4EB3-87B1-2A8325D1554F}">
      <dgm:prSet/>
      <dgm:spPr/>
      <dgm:t>
        <a:bodyPr/>
        <a:lstStyle/>
        <a:p>
          <a:endParaRPr lang="ru-RU"/>
        </a:p>
      </dgm:t>
    </dgm:pt>
    <dgm:pt modelId="{CFEEB6E8-F2E1-48A0-8FEE-E4B97A3DD401}" type="sibTrans" cxnId="{2D858DFE-14F5-4EB3-87B1-2A8325D1554F}">
      <dgm:prSet/>
      <dgm:spPr/>
      <dgm:t>
        <a:bodyPr/>
        <a:lstStyle/>
        <a:p>
          <a:endParaRPr lang="ru-RU"/>
        </a:p>
      </dgm:t>
    </dgm:pt>
    <dgm:pt modelId="{C7285DC6-F7E5-40A3-8207-4726BABE12FE}">
      <dgm:prSet/>
      <dgm:spPr/>
      <dgm:t>
        <a:bodyPr/>
        <a:lstStyle/>
        <a:p>
          <a:r>
            <a:rPr lang="ru-RU" dirty="0" smtClean="0"/>
            <a:t>С.В. </a:t>
          </a:r>
          <a:r>
            <a:rPr lang="ru-RU" dirty="0" err="1" smtClean="0"/>
            <a:t>Конякина</a:t>
          </a:r>
          <a:r>
            <a:rPr lang="ru-RU" dirty="0" smtClean="0"/>
            <a:t>, заместитель заведующего по </a:t>
          </a:r>
          <a:r>
            <a:rPr lang="ru-RU" dirty="0" err="1" smtClean="0"/>
            <a:t>ВиМР</a:t>
          </a:r>
          <a:r>
            <a:rPr lang="ru-RU" dirty="0" smtClean="0"/>
            <a:t> МКДОУ </a:t>
          </a:r>
          <a:r>
            <a:rPr lang="ru-RU" dirty="0" err="1" smtClean="0"/>
            <a:t>д</a:t>
          </a:r>
          <a:r>
            <a:rPr lang="ru-RU" dirty="0" smtClean="0"/>
            <a:t>/с комбинированного вида № 19</a:t>
          </a:r>
          <a:endParaRPr lang="ru-RU" dirty="0"/>
        </a:p>
      </dgm:t>
    </dgm:pt>
    <dgm:pt modelId="{0A623DCE-11FB-4D57-80CA-3A5ECFD92DCE}" type="parTrans" cxnId="{B12CD93B-2C17-436E-8330-E20BD1E55721}">
      <dgm:prSet/>
      <dgm:spPr/>
      <dgm:t>
        <a:bodyPr/>
        <a:lstStyle/>
        <a:p>
          <a:endParaRPr lang="ru-RU"/>
        </a:p>
      </dgm:t>
    </dgm:pt>
    <dgm:pt modelId="{308A3CC5-C5A2-49C0-BA04-340B800BC32D}" type="sibTrans" cxnId="{B12CD93B-2C17-436E-8330-E20BD1E55721}">
      <dgm:prSet/>
      <dgm:spPr/>
      <dgm:t>
        <a:bodyPr/>
        <a:lstStyle/>
        <a:p>
          <a:endParaRPr lang="ru-RU"/>
        </a:p>
      </dgm:t>
    </dgm:pt>
    <dgm:pt modelId="{B97EC251-DFF8-4B75-9ABE-BF2E04FEDCB6}" type="pres">
      <dgm:prSet presAssocID="{6A6542B3-3558-4E30-914E-14EE1DEA0E6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8F06F1D-0DBA-472B-80CA-B1A47CA8551A}" type="pres">
      <dgm:prSet presAssocID="{1DB1DB16-6884-4815-92E6-65E23923FC3E}" presName="linNode" presStyleCnt="0"/>
      <dgm:spPr/>
      <dgm:t>
        <a:bodyPr/>
        <a:lstStyle/>
        <a:p>
          <a:endParaRPr lang="ru-RU"/>
        </a:p>
      </dgm:t>
    </dgm:pt>
    <dgm:pt modelId="{0564F6A9-938F-4F92-96EB-453FADDC84E4}" type="pres">
      <dgm:prSet presAssocID="{1DB1DB16-6884-4815-92E6-65E23923FC3E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19BBF-3FE4-4009-A898-A65E4C75DF04}" type="pres">
      <dgm:prSet presAssocID="{1DB1DB16-6884-4815-92E6-65E23923FC3E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3547F-6E7D-455B-A387-10D9D44A7DED}" type="pres">
      <dgm:prSet presAssocID="{30782B92-ECE5-47E1-B07B-77F9E9C326BC}" presName="spacing" presStyleCnt="0"/>
      <dgm:spPr/>
      <dgm:t>
        <a:bodyPr/>
        <a:lstStyle/>
        <a:p>
          <a:endParaRPr lang="ru-RU"/>
        </a:p>
      </dgm:t>
    </dgm:pt>
    <dgm:pt modelId="{B8836ECA-6E87-4A9E-A463-A660724733E8}" type="pres">
      <dgm:prSet presAssocID="{3A28164A-6789-468F-8AE2-13229D6F1F52}" presName="linNode" presStyleCnt="0"/>
      <dgm:spPr/>
      <dgm:t>
        <a:bodyPr/>
        <a:lstStyle/>
        <a:p>
          <a:endParaRPr lang="ru-RU"/>
        </a:p>
      </dgm:t>
    </dgm:pt>
    <dgm:pt modelId="{16C5BEB6-BD73-48F6-9D6F-27ABE21994FF}" type="pres">
      <dgm:prSet presAssocID="{3A28164A-6789-468F-8AE2-13229D6F1F52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D1A11-D19C-4CAD-BC0F-ADDBD1140FF2}" type="pres">
      <dgm:prSet presAssocID="{3A28164A-6789-468F-8AE2-13229D6F1F52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0ED8B-E8B5-4AF9-AE44-81269412EA41}" type="pres">
      <dgm:prSet presAssocID="{D4B9855B-CD0F-4449-A48A-74702C3FACEC}" presName="spacing" presStyleCnt="0"/>
      <dgm:spPr/>
      <dgm:t>
        <a:bodyPr/>
        <a:lstStyle/>
        <a:p>
          <a:endParaRPr lang="ru-RU"/>
        </a:p>
      </dgm:t>
    </dgm:pt>
    <dgm:pt modelId="{9223D167-F5B2-4FE9-BA08-6281580B9751}" type="pres">
      <dgm:prSet presAssocID="{35518AC1-7FD4-4555-9333-8CC48E6A3AD6}" presName="linNode" presStyleCnt="0"/>
      <dgm:spPr/>
      <dgm:t>
        <a:bodyPr/>
        <a:lstStyle/>
        <a:p>
          <a:endParaRPr lang="ru-RU"/>
        </a:p>
      </dgm:t>
    </dgm:pt>
    <dgm:pt modelId="{C1000083-E50A-4972-957D-AFB108A01564}" type="pres">
      <dgm:prSet presAssocID="{35518AC1-7FD4-4555-9333-8CC48E6A3AD6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B3318-CA2A-48E3-AB26-05E50458F9AB}" type="pres">
      <dgm:prSet presAssocID="{35518AC1-7FD4-4555-9333-8CC48E6A3AD6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9D1CF-402F-4F95-ACCD-4C9E85E57159}" type="pres">
      <dgm:prSet presAssocID="{C223B997-5A73-4B8A-865A-96102D691441}" presName="spacing" presStyleCnt="0"/>
      <dgm:spPr/>
      <dgm:t>
        <a:bodyPr/>
        <a:lstStyle/>
        <a:p>
          <a:endParaRPr lang="ru-RU"/>
        </a:p>
      </dgm:t>
    </dgm:pt>
    <dgm:pt modelId="{328F46B9-1F15-4604-9CF5-74F5A01B7F99}" type="pres">
      <dgm:prSet presAssocID="{F66A124D-53D4-4EBC-9FF5-460394229A56}" presName="linNode" presStyleCnt="0"/>
      <dgm:spPr/>
      <dgm:t>
        <a:bodyPr/>
        <a:lstStyle/>
        <a:p>
          <a:endParaRPr lang="ru-RU"/>
        </a:p>
      </dgm:t>
    </dgm:pt>
    <dgm:pt modelId="{6E03830C-2679-4A78-9427-2C9D44EE3C0F}" type="pres">
      <dgm:prSet presAssocID="{F66A124D-53D4-4EBC-9FF5-460394229A56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84015-9B75-4CA7-A15B-CFF2169A1A20}" type="pres">
      <dgm:prSet presAssocID="{F66A124D-53D4-4EBC-9FF5-460394229A56}" presName="childShp" presStyleLbl="bgAccFollowNode1" presStyleIdx="3" presStyleCnt="4" custScaleY="110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77EDE6-2AB7-4518-9D88-E1A3C15F9970}" srcId="{3A28164A-6789-468F-8AE2-13229D6F1F52}" destId="{F0D73CB2-F0D1-4C7E-83B8-212D4A84DFA8}" srcOrd="0" destOrd="0" parTransId="{986DC334-605C-4074-A4E6-E8B75EA0E629}" sibTransId="{611C3FF4-96F1-4B44-87EC-642424F0B434}"/>
    <dgm:cxn modelId="{9DFDA2E3-43B2-4630-9C74-10CDAE6B9782}" type="presOf" srcId="{3A28164A-6789-468F-8AE2-13229D6F1F52}" destId="{16C5BEB6-BD73-48F6-9D6F-27ABE21994FF}" srcOrd="0" destOrd="0" presId="urn:microsoft.com/office/officeart/2005/8/layout/vList6"/>
    <dgm:cxn modelId="{F511F1E5-0445-43F1-A680-7A28EB102142}" type="presOf" srcId="{4F1B8C41-5BFA-44F5-80F5-A1C20C67D873}" destId="{AE584015-9B75-4CA7-A15B-CFF2169A1A20}" srcOrd="0" destOrd="0" presId="urn:microsoft.com/office/officeart/2005/8/layout/vList6"/>
    <dgm:cxn modelId="{6C7932E5-F974-4669-8367-7478D97C04FE}" type="presOf" srcId="{E1D8B597-C6CE-4287-808C-6F1674EFA84E}" destId="{C4E19BBF-3FE4-4009-A898-A65E4C75DF04}" srcOrd="0" destOrd="0" presId="urn:microsoft.com/office/officeart/2005/8/layout/vList6"/>
    <dgm:cxn modelId="{2BCCDD41-13F0-4794-A9F5-7022D10E1423}" type="presOf" srcId="{C7285DC6-F7E5-40A3-8207-4726BABE12FE}" destId="{AE584015-9B75-4CA7-A15B-CFF2169A1A20}" srcOrd="0" destOrd="1" presId="urn:microsoft.com/office/officeart/2005/8/layout/vList6"/>
    <dgm:cxn modelId="{B246F45F-A956-419A-8708-F656C899788C}" srcId="{6A6542B3-3558-4E30-914E-14EE1DEA0E66}" destId="{1DB1DB16-6884-4815-92E6-65E23923FC3E}" srcOrd="0" destOrd="0" parTransId="{B5CF5338-3595-4A8F-8C28-5EA810C4A2BB}" sibTransId="{30782B92-ECE5-47E1-B07B-77F9E9C326BC}"/>
    <dgm:cxn modelId="{CA0ACD6C-9FBE-47D6-AD94-5F71231C2F70}" type="presOf" srcId="{1B98F881-0B33-490A-8A07-0D375DAFD58C}" destId="{574B3318-CA2A-48E3-AB26-05E50458F9AB}" srcOrd="0" destOrd="0" presId="urn:microsoft.com/office/officeart/2005/8/layout/vList6"/>
    <dgm:cxn modelId="{2D858DFE-14F5-4EB3-87B1-2A8325D1554F}" srcId="{F66A124D-53D4-4EBC-9FF5-460394229A56}" destId="{4F1B8C41-5BFA-44F5-80F5-A1C20C67D873}" srcOrd="0" destOrd="0" parTransId="{C7A43D54-77C2-4F94-945C-8A648F639713}" sibTransId="{CFEEB6E8-F2E1-48A0-8FEE-E4B97A3DD401}"/>
    <dgm:cxn modelId="{36887A93-D0FD-46D4-AF49-C0BC14CA396B}" type="presOf" srcId="{35518AC1-7FD4-4555-9333-8CC48E6A3AD6}" destId="{C1000083-E50A-4972-957D-AFB108A01564}" srcOrd="0" destOrd="0" presId="urn:microsoft.com/office/officeart/2005/8/layout/vList6"/>
    <dgm:cxn modelId="{B12CD93B-2C17-436E-8330-E20BD1E55721}" srcId="{F66A124D-53D4-4EBC-9FF5-460394229A56}" destId="{C7285DC6-F7E5-40A3-8207-4726BABE12FE}" srcOrd="1" destOrd="0" parTransId="{0A623DCE-11FB-4D57-80CA-3A5ECFD92DCE}" sibTransId="{308A3CC5-C5A2-49C0-BA04-340B800BC32D}"/>
    <dgm:cxn modelId="{479BC13C-6012-4FAB-AE97-F4EFFBEE77D8}" srcId="{6A6542B3-3558-4E30-914E-14EE1DEA0E66}" destId="{F66A124D-53D4-4EBC-9FF5-460394229A56}" srcOrd="3" destOrd="0" parTransId="{86759282-BBFB-41E4-B807-A4CB352D85A2}" sibTransId="{0DCEC64A-BAB8-4C96-A361-CEDD6306B370}"/>
    <dgm:cxn modelId="{1BC80767-ECA9-4004-8F1E-173E2FF39269}" type="presOf" srcId="{F0D73CB2-F0D1-4C7E-83B8-212D4A84DFA8}" destId="{445D1A11-D19C-4CAD-BC0F-ADDBD1140FF2}" srcOrd="0" destOrd="0" presId="urn:microsoft.com/office/officeart/2005/8/layout/vList6"/>
    <dgm:cxn modelId="{61D9C39C-C637-46FA-9E54-15D97FC6C43E}" type="presOf" srcId="{6A6542B3-3558-4E30-914E-14EE1DEA0E66}" destId="{B97EC251-DFF8-4B75-9ABE-BF2E04FEDCB6}" srcOrd="0" destOrd="0" presId="urn:microsoft.com/office/officeart/2005/8/layout/vList6"/>
    <dgm:cxn modelId="{825C2C66-A661-45B2-99C8-7AA397E1420D}" srcId="{6A6542B3-3558-4E30-914E-14EE1DEA0E66}" destId="{35518AC1-7FD4-4555-9333-8CC48E6A3AD6}" srcOrd="2" destOrd="0" parTransId="{89D78BB8-4D3C-4559-9BA2-C2FAD4033095}" sibTransId="{C223B997-5A73-4B8A-865A-96102D691441}"/>
    <dgm:cxn modelId="{217402E2-1DC6-4EFD-AE91-F842742BC7C6}" type="presOf" srcId="{1DB1DB16-6884-4815-92E6-65E23923FC3E}" destId="{0564F6A9-938F-4F92-96EB-453FADDC84E4}" srcOrd="0" destOrd="0" presId="urn:microsoft.com/office/officeart/2005/8/layout/vList6"/>
    <dgm:cxn modelId="{0DB55D50-F70B-480D-9926-452BB355C9CE}" srcId="{35518AC1-7FD4-4555-9333-8CC48E6A3AD6}" destId="{1B98F881-0B33-490A-8A07-0D375DAFD58C}" srcOrd="0" destOrd="0" parTransId="{13632714-534F-407F-BD48-0ADD6E6668EA}" sibTransId="{4E5ED1AE-389F-4F47-8BFF-0F60F5B76AC3}"/>
    <dgm:cxn modelId="{4F5E2398-85B2-400E-A381-86A172365F6C}" srcId="{1DB1DB16-6884-4815-92E6-65E23923FC3E}" destId="{E1D8B597-C6CE-4287-808C-6F1674EFA84E}" srcOrd="0" destOrd="0" parTransId="{6A455406-D095-4964-B4E3-8F66ED6C3752}" sibTransId="{B9842750-8012-4E13-BA5E-BA5180D3DFD4}"/>
    <dgm:cxn modelId="{6D23F7C1-3774-4E6F-B7F0-16CA84479A20}" srcId="{6A6542B3-3558-4E30-914E-14EE1DEA0E66}" destId="{3A28164A-6789-468F-8AE2-13229D6F1F52}" srcOrd="1" destOrd="0" parTransId="{4FE28063-F98D-4763-AD57-26317E6500DA}" sibTransId="{D4B9855B-CD0F-4449-A48A-74702C3FACEC}"/>
    <dgm:cxn modelId="{4B555907-95B9-471E-94CE-6D96C26EBDB1}" type="presOf" srcId="{F66A124D-53D4-4EBC-9FF5-460394229A56}" destId="{6E03830C-2679-4A78-9427-2C9D44EE3C0F}" srcOrd="0" destOrd="0" presId="urn:microsoft.com/office/officeart/2005/8/layout/vList6"/>
    <dgm:cxn modelId="{D1EDAE28-E8DC-4C5F-A668-F9C15B4B89CB}" type="presParOf" srcId="{B97EC251-DFF8-4B75-9ABE-BF2E04FEDCB6}" destId="{08F06F1D-0DBA-472B-80CA-B1A47CA8551A}" srcOrd="0" destOrd="0" presId="urn:microsoft.com/office/officeart/2005/8/layout/vList6"/>
    <dgm:cxn modelId="{8EC028A6-35BF-41E3-88B5-D200CB723C39}" type="presParOf" srcId="{08F06F1D-0DBA-472B-80CA-B1A47CA8551A}" destId="{0564F6A9-938F-4F92-96EB-453FADDC84E4}" srcOrd="0" destOrd="0" presId="urn:microsoft.com/office/officeart/2005/8/layout/vList6"/>
    <dgm:cxn modelId="{E2523EE7-52DC-4728-A626-7B04808E39DD}" type="presParOf" srcId="{08F06F1D-0DBA-472B-80CA-B1A47CA8551A}" destId="{C4E19BBF-3FE4-4009-A898-A65E4C75DF04}" srcOrd="1" destOrd="0" presId="urn:microsoft.com/office/officeart/2005/8/layout/vList6"/>
    <dgm:cxn modelId="{BF4073B2-6FE7-488B-8285-C3B86163CD8B}" type="presParOf" srcId="{B97EC251-DFF8-4B75-9ABE-BF2E04FEDCB6}" destId="{9F63547F-6E7D-455B-A387-10D9D44A7DED}" srcOrd="1" destOrd="0" presId="urn:microsoft.com/office/officeart/2005/8/layout/vList6"/>
    <dgm:cxn modelId="{EFF826B3-AFCC-4796-B8AD-2D9DB08F3C10}" type="presParOf" srcId="{B97EC251-DFF8-4B75-9ABE-BF2E04FEDCB6}" destId="{B8836ECA-6E87-4A9E-A463-A660724733E8}" srcOrd="2" destOrd="0" presId="urn:microsoft.com/office/officeart/2005/8/layout/vList6"/>
    <dgm:cxn modelId="{7A274B60-5544-4D04-A8E3-EFCF4507B4BA}" type="presParOf" srcId="{B8836ECA-6E87-4A9E-A463-A660724733E8}" destId="{16C5BEB6-BD73-48F6-9D6F-27ABE21994FF}" srcOrd="0" destOrd="0" presId="urn:microsoft.com/office/officeart/2005/8/layout/vList6"/>
    <dgm:cxn modelId="{820EECF5-2BBE-48D7-84A2-305450D21075}" type="presParOf" srcId="{B8836ECA-6E87-4A9E-A463-A660724733E8}" destId="{445D1A11-D19C-4CAD-BC0F-ADDBD1140FF2}" srcOrd="1" destOrd="0" presId="urn:microsoft.com/office/officeart/2005/8/layout/vList6"/>
    <dgm:cxn modelId="{AD558708-3903-4A2E-A170-6D7C54828BE4}" type="presParOf" srcId="{B97EC251-DFF8-4B75-9ABE-BF2E04FEDCB6}" destId="{FBF0ED8B-E8B5-4AF9-AE44-81269412EA41}" srcOrd="3" destOrd="0" presId="urn:microsoft.com/office/officeart/2005/8/layout/vList6"/>
    <dgm:cxn modelId="{7B328C5A-214F-43D5-938D-F1659727FC34}" type="presParOf" srcId="{B97EC251-DFF8-4B75-9ABE-BF2E04FEDCB6}" destId="{9223D167-F5B2-4FE9-BA08-6281580B9751}" srcOrd="4" destOrd="0" presId="urn:microsoft.com/office/officeart/2005/8/layout/vList6"/>
    <dgm:cxn modelId="{90E2E5C3-CA67-4B66-A467-95A734B29E4E}" type="presParOf" srcId="{9223D167-F5B2-4FE9-BA08-6281580B9751}" destId="{C1000083-E50A-4972-957D-AFB108A01564}" srcOrd="0" destOrd="0" presId="urn:microsoft.com/office/officeart/2005/8/layout/vList6"/>
    <dgm:cxn modelId="{6D439DDC-0AD5-429F-BB1B-A52F9D00926E}" type="presParOf" srcId="{9223D167-F5B2-4FE9-BA08-6281580B9751}" destId="{574B3318-CA2A-48E3-AB26-05E50458F9AB}" srcOrd="1" destOrd="0" presId="urn:microsoft.com/office/officeart/2005/8/layout/vList6"/>
    <dgm:cxn modelId="{48F68C4E-E1E7-4C7C-8AFF-468F835FB1F4}" type="presParOf" srcId="{B97EC251-DFF8-4B75-9ABE-BF2E04FEDCB6}" destId="{82F9D1CF-402F-4F95-ACCD-4C9E85E57159}" srcOrd="5" destOrd="0" presId="urn:microsoft.com/office/officeart/2005/8/layout/vList6"/>
    <dgm:cxn modelId="{D897F315-F7DF-4E3B-9494-DE980356316A}" type="presParOf" srcId="{B97EC251-DFF8-4B75-9ABE-BF2E04FEDCB6}" destId="{328F46B9-1F15-4604-9CF5-74F5A01B7F99}" srcOrd="6" destOrd="0" presId="urn:microsoft.com/office/officeart/2005/8/layout/vList6"/>
    <dgm:cxn modelId="{59540B5C-2B22-48BA-A6FC-9CA238DCEFFF}" type="presParOf" srcId="{328F46B9-1F15-4604-9CF5-74F5A01B7F99}" destId="{6E03830C-2679-4A78-9427-2C9D44EE3C0F}" srcOrd="0" destOrd="0" presId="urn:microsoft.com/office/officeart/2005/8/layout/vList6"/>
    <dgm:cxn modelId="{A14F38F0-FD88-4927-A18E-7FCCB8359B94}" type="presParOf" srcId="{328F46B9-1F15-4604-9CF5-74F5A01B7F99}" destId="{AE584015-9B75-4CA7-A15B-CFF2169A1A2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03F729D-F231-4F5B-A86B-E036E38E83EE}" type="doc">
      <dgm:prSet loTypeId="urn:microsoft.com/office/officeart/2005/8/layout/list1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A1F5A636-2E24-4333-8246-45D27A0FC505}">
      <dgm:prSet phldrT="[Текст]" custT="1"/>
      <dgm:spPr/>
      <dgm:t>
        <a:bodyPr/>
        <a:lstStyle/>
        <a:p>
          <a:r>
            <a:rPr lang="ru-RU" sz="1800" dirty="0" smtClean="0"/>
            <a:t>«Быть папой - огромное счастье»: </a:t>
          </a:r>
          <a:r>
            <a:rPr lang="ru-RU" sz="1800" dirty="0" err="1" smtClean="0"/>
            <a:t>д</a:t>
          </a:r>
          <a:r>
            <a:rPr lang="ru-RU" sz="1800" dirty="0" smtClean="0"/>
            <a:t>/с № 35 – 1 и 3 место,  </a:t>
          </a:r>
          <a:r>
            <a:rPr lang="ru-RU" sz="1800" dirty="0" err="1" smtClean="0"/>
            <a:t>дс</a:t>
          </a:r>
          <a:r>
            <a:rPr lang="ru-RU" sz="1800" dirty="0" smtClean="0"/>
            <a:t> №  21 – 2 место, </a:t>
          </a:r>
          <a:r>
            <a:rPr lang="ru-RU" sz="1800" dirty="0" err="1" smtClean="0"/>
            <a:t>д</a:t>
          </a:r>
          <a:r>
            <a:rPr lang="ru-RU" sz="1800" dirty="0" smtClean="0"/>
            <a:t>/с № 15 – 3 место</a:t>
          </a:r>
          <a:endParaRPr lang="ru-RU" sz="1800" dirty="0"/>
        </a:p>
      </dgm:t>
    </dgm:pt>
    <dgm:pt modelId="{386032C4-09FA-4577-AF98-B2E1F2CDA8F3}" type="parTrans" cxnId="{3C700279-0542-4CC6-810C-8613A5DFADD8}">
      <dgm:prSet/>
      <dgm:spPr/>
      <dgm:t>
        <a:bodyPr/>
        <a:lstStyle/>
        <a:p>
          <a:endParaRPr lang="ru-RU"/>
        </a:p>
      </dgm:t>
    </dgm:pt>
    <dgm:pt modelId="{F703B33B-06A9-4BEB-A514-76196E006A0B}" type="sibTrans" cxnId="{3C700279-0542-4CC6-810C-8613A5DFADD8}">
      <dgm:prSet/>
      <dgm:spPr/>
      <dgm:t>
        <a:bodyPr/>
        <a:lstStyle/>
        <a:p>
          <a:endParaRPr lang="ru-RU"/>
        </a:p>
      </dgm:t>
    </dgm:pt>
    <dgm:pt modelId="{E26465F0-BB09-4987-B2DD-34395B685E9C}">
      <dgm:prSet phldrT="[Текст]" custT="1"/>
      <dgm:spPr/>
      <dgm:t>
        <a:bodyPr/>
        <a:lstStyle/>
        <a:p>
          <a:r>
            <a:rPr lang="ru-RU" sz="1800" dirty="0" smtClean="0"/>
            <a:t>Конкурс педагогических идей «Творческая волна»:  </a:t>
          </a:r>
          <a:r>
            <a:rPr lang="ru-RU" sz="1800" dirty="0" err="1" smtClean="0"/>
            <a:t>д</a:t>
          </a:r>
          <a:r>
            <a:rPr lang="ru-RU" sz="1800" dirty="0" smtClean="0"/>
            <a:t>/с № 19 – 3 место, 21 – 3 место</a:t>
          </a:r>
          <a:endParaRPr lang="ru-RU" sz="1800" dirty="0"/>
        </a:p>
      </dgm:t>
    </dgm:pt>
    <dgm:pt modelId="{073EAAA7-B345-4CFC-9DE4-E6832691E90C}" type="parTrans" cxnId="{92EF5380-6CC0-4DEA-8222-B16E94F19342}">
      <dgm:prSet/>
      <dgm:spPr/>
      <dgm:t>
        <a:bodyPr/>
        <a:lstStyle/>
        <a:p>
          <a:endParaRPr lang="ru-RU"/>
        </a:p>
      </dgm:t>
    </dgm:pt>
    <dgm:pt modelId="{ED05A490-2881-4599-8CD7-7E00B72605BC}" type="sibTrans" cxnId="{92EF5380-6CC0-4DEA-8222-B16E94F19342}">
      <dgm:prSet/>
      <dgm:spPr/>
      <dgm:t>
        <a:bodyPr/>
        <a:lstStyle/>
        <a:p>
          <a:endParaRPr lang="ru-RU"/>
        </a:p>
      </dgm:t>
    </dgm:pt>
    <dgm:pt modelId="{3A2FE356-0C51-4C5E-BDF5-87987434F40F}">
      <dgm:prSet phldrT="[Текст]" custT="1"/>
      <dgm:spPr/>
      <dgm:t>
        <a:bodyPr/>
        <a:lstStyle/>
        <a:p>
          <a:r>
            <a:rPr lang="ru-RU" sz="1800" dirty="0" smtClean="0"/>
            <a:t>«Сказ от сердца и души о том, как мамы хороши»: </a:t>
          </a:r>
          <a:r>
            <a:rPr lang="ru-RU" sz="1800" dirty="0" err="1" smtClean="0"/>
            <a:t>д</a:t>
          </a:r>
          <a:r>
            <a:rPr lang="ru-RU" sz="1800" dirty="0" smtClean="0"/>
            <a:t>/с № 6 – два 2 места;</a:t>
          </a:r>
          <a:endParaRPr lang="ru-RU" sz="1800" dirty="0"/>
        </a:p>
      </dgm:t>
    </dgm:pt>
    <dgm:pt modelId="{43A9550A-3D3A-4D60-AF8B-5B8CD86C7916}" type="parTrans" cxnId="{77D58EF0-A799-4C52-85F8-5EB8BCA2630A}">
      <dgm:prSet/>
      <dgm:spPr/>
      <dgm:t>
        <a:bodyPr/>
        <a:lstStyle/>
        <a:p>
          <a:endParaRPr lang="ru-RU"/>
        </a:p>
      </dgm:t>
    </dgm:pt>
    <dgm:pt modelId="{FA96CD9C-5D88-4420-8CF1-C187B82EDB1B}" type="sibTrans" cxnId="{77D58EF0-A799-4C52-85F8-5EB8BCA2630A}">
      <dgm:prSet/>
      <dgm:spPr/>
      <dgm:t>
        <a:bodyPr/>
        <a:lstStyle/>
        <a:p>
          <a:endParaRPr lang="ru-RU"/>
        </a:p>
      </dgm:t>
    </dgm:pt>
    <dgm:pt modelId="{02237E91-0D53-4C3B-84ED-2F1FDC9E6BB9}">
      <dgm:prSet custT="1"/>
      <dgm:spPr/>
      <dgm:t>
        <a:bodyPr/>
        <a:lstStyle/>
        <a:p>
          <a:r>
            <a:rPr lang="ru-RU" sz="1800" dirty="0" smtClean="0"/>
            <a:t>«Поколение мы»:  </a:t>
          </a:r>
          <a:r>
            <a:rPr lang="ru-RU" sz="1800" dirty="0" err="1" smtClean="0"/>
            <a:t>д</a:t>
          </a:r>
          <a:r>
            <a:rPr lang="ru-RU" sz="1800" dirty="0" smtClean="0"/>
            <a:t>/с № 17- 3 место</a:t>
          </a:r>
          <a:endParaRPr lang="ru-RU" sz="1800" dirty="0"/>
        </a:p>
      </dgm:t>
    </dgm:pt>
    <dgm:pt modelId="{362E5768-1127-4146-A24C-B727D6ED2C09}" type="parTrans" cxnId="{9302B646-E37D-410F-98AB-A247674ABD30}">
      <dgm:prSet/>
      <dgm:spPr/>
      <dgm:t>
        <a:bodyPr/>
        <a:lstStyle/>
        <a:p>
          <a:endParaRPr lang="ru-RU"/>
        </a:p>
      </dgm:t>
    </dgm:pt>
    <dgm:pt modelId="{CCF7A919-1B14-4930-B441-BA397AAF87B8}" type="sibTrans" cxnId="{9302B646-E37D-410F-98AB-A247674ABD30}">
      <dgm:prSet/>
      <dgm:spPr/>
      <dgm:t>
        <a:bodyPr/>
        <a:lstStyle/>
        <a:p>
          <a:endParaRPr lang="ru-RU"/>
        </a:p>
      </dgm:t>
    </dgm:pt>
    <dgm:pt modelId="{00BC4D26-38D9-4A92-858D-CBEDBA57300E}">
      <dgm:prSet custT="1"/>
      <dgm:spPr/>
      <dgm:t>
        <a:bodyPr/>
        <a:lstStyle/>
        <a:p>
          <a:r>
            <a:rPr lang="ru-RU" sz="1800" dirty="0" smtClean="0"/>
            <a:t>«Тула – город-герой»: </a:t>
          </a:r>
          <a:r>
            <a:rPr lang="ru-RU" sz="1800" dirty="0" err="1" smtClean="0"/>
            <a:t>д</a:t>
          </a:r>
          <a:r>
            <a:rPr lang="ru-RU" sz="1800" dirty="0" smtClean="0"/>
            <a:t>/с № 9 – 2 место</a:t>
          </a:r>
          <a:endParaRPr lang="ru-RU" sz="1800" dirty="0"/>
        </a:p>
      </dgm:t>
    </dgm:pt>
    <dgm:pt modelId="{3D5BD62F-43F9-468B-B474-C828F99DA7B4}" type="parTrans" cxnId="{3E203A12-05A5-488B-9A19-764742132492}">
      <dgm:prSet/>
      <dgm:spPr/>
      <dgm:t>
        <a:bodyPr/>
        <a:lstStyle/>
        <a:p>
          <a:endParaRPr lang="ru-RU"/>
        </a:p>
      </dgm:t>
    </dgm:pt>
    <dgm:pt modelId="{C06489DD-8477-4390-9769-1004C9FFD0BC}" type="sibTrans" cxnId="{3E203A12-05A5-488B-9A19-764742132492}">
      <dgm:prSet/>
      <dgm:spPr/>
      <dgm:t>
        <a:bodyPr/>
        <a:lstStyle/>
        <a:p>
          <a:endParaRPr lang="ru-RU"/>
        </a:p>
      </dgm:t>
    </dgm:pt>
    <dgm:pt modelId="{0C77A6CD-120C-48A6-AAA7-5C0067F0E533}">
      <dgm:prSet custT="1"/>
      <dgm:spPr/>
      <dgm:t>
        <a:bodyPr/>
        <a:lstStyle/>
        <a:p>
          <a:r>
            <a:rPr lang="ru-RU" sz="1800" dirty="0" smtClean="0"/>
            <a:t>Региональный этап </a:t>
          </a:r>
          <a:r>
            <a:rPr lang="en-US" sz="1800" dirty="0" smtClean="0"/>
            <a:t>XIX</a:t>
          </a:r>
          <a:r>
            <a:rPr lang="ru-RU" sz="1800" dirty="0" smtClean="0"/>
            <a:t> Всероссийского конкурса учебных и методических материалов по </a:t>
          </a:r>
          <a:r>
            <a:rPr lang="ru-RU" sz="1800" dirty="0" err="1" smtClean="0"/>
            <a:t>туристско</a:t>
          </a:r>
          <a:r>
            <a:rPr lang="ru-RU" sz="1800" dirty="0" smtClean="0"/>
            <a:t>- краеведческой работе: </a:t>
          </a:r>
          <a:r>
            <a:rPr lang="ru-RU" sz="1800" dirty="0" err="1" smtClean="0"/>
            <a:t>д</a:t>
          </a:r>
          <a:r>
            <a:rPr lang="ru-RU" sz="1800" dirty="0" smtClean="0"/>
            <a:t>/с № 23 – 1 место, </a:t>
          </a:r>
          <a:r>
            <a:rPr lang="ru-RU" sz="1800" dirty="0" err="1" smtClean="0"/>
            <a:t>д</a:t>
          </a:r>
          <a:r>
            <a:rPr lang="ru-RU" sz="1800" dirty="0" smtClean="0"/>
            <a:t>/с № 46 – 1 место, </a:t>
          </a:r>
          <a:r>
            <a:rPr lang="ru-RU" sz="1800" dirty="0" err="1" smtClean="0"/>
            <a:t>д</a:t>
          </a:r>
          <a:r>
            <a:rPr lang="ru-RU" sz="1800" dirty="0" smtClean="0"/>
            <a:t>/с № 35 – 2 место, </a:t>
          </a:r>
          <a:r>
            <a:rPr lang="ru-RU" sz="1800" dirty="0" err="1" smtClean="0"/>
            <a:t>д</a:t>
          </a:r>
          <a:r>
            <a:rPr lang="ru-RU" sz="1800" dirty="0" smtClean="0"/>
            <a:t>/с № 10 – 3 место</a:t>
          </a:r>
          <a:endParaRPr lang="ru-RU" sz="1800" dirty="0"/>
        </a:p>
      </dgm:t>
    </dgm:pt>
    <dgm:pt modelId="{D1D3C56B-565E-4398-B144-31697CC33323}" type="sibTrans" cxnId="{F1A4C13D-1B50-475E-997D-9ABA72D8E135}">
      <dgm:prSet/>
      <dgm:spPr/>
      <dgm:t>
        <a:bodyPr/>
        <a:lstStyle/>
        <a:p>
          <a:endParaRPr lang="ru-RU"/>
        </a:p>
      </dgm:t>
    </dgm:pt>
    <dgm:pt modelId="{86507AA1-E575-4270-AFE1-6DAF20A14137}" type="parTrans" cxnId="{F1A4C13D-1B50-475E-997D-9ABA72D8E135}">
      <dgm:prSet/>
      <dgm:spPr/>
      <dgm:t>
        <a:bodyPr/>
        <a:lstStyle/>
        <a:p>
          <a:endParaRPr lang="ru-RU"/>
        </a:p>
      </dgm:t>
    </dgm:pt>
    <dgm:pt modelId="{65EDD253-ACE7-4730-BD06-E24DF6820E0C}" type="pres">
      <dgm:prSet presAssocID="{203F729D-F231-4F5B-A86B-E036E38E83E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FFA72E-A04E-44FC-8390-ACDF1E9AE0E3}" type="pres">
      <dgm:prSet presAssocID="{A1F5A636-2E24-4333-8246-45D27A0FC505}" presName="parentLin" presStyleCnt="0"/>
      <dgm:spPr/>
    </dgm:pt>
    <dgm:pt modelId="{C802B022-373C-45BA-8F23-7F1CB8DEE36D}" type="pres">
      <dgm:prSet presAssocID="{A1F5A636-2E24-4333-8246-45D27A0FC505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553DC82A-A85D-49DE-A6C0-B2674827EC2B}" type="pres">
      <dgm:prSet presAssocID="{A1F5A636-2E24-4333-8246-45D27A0FC505}" presName="parentText" presStyleLbl="node1" presStyleIdx="0" presStyleCnt="6" custScaleX="142857" custScaleY="4053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A3FAD-CF7B-4638-8EB3-F19D4C4B801B}" type="pres">
      <dgm:prSet presAssocID="{A1F5A636-2E24-4333-8246-45D27A0FC505}" presName="negativeSpace" presStyleCnt="0"/>
      <dgm:spPr/>
    </dgm:pt>
    <dgm:pt modelId="{FC55B345-F624-46E1-9882-6AE02C2623B2}" type="pres">
      <dgm:prSet presAssocID="{A1F5A636-2E24-4333-8246-45D27A0FC505}" presName="childText" presStyleLbl="conFgAcc1" presStyleIdx="0" presStyleCnt="6">
        <dgm:presLayoutVars>
          <dgm:bulletEnabled val="1"/>
        </dgm:presLayoutVars>
      </dgm:prSet>
      <dgm:spPr/>
    </dgm:pt>
    <dgm:pt modelId="{22DE6536-EFA5-4E8F-AE48-EB626AF0AF1B}" type="pres">
      <dgm:prSet presAssocID="{F703B33B-06A9-4BEB-A514-76196E006A0B}" presName="spaceBetweenRectangles" presStyleCnt="0"/>
      <dgm:spPr/>
    </dgm:pt>
    <dgm:pt modelId="{04F1C8EA-7501-4965-A079-97C0C79B0EB2}" type="pres">
      <dgm:prSet presAssocID="{02237E91-0D53-4C3B-84ED-2F1FDC9E6BB9}" presName="parentLin" presStyleCnt="0"/>
      <dgm:spPr/>
    </dgm:pt>
    <dgm:pt modelId="{E15236AA-94C4-41D2-9084-29DCD2164D83}" type="pres">
      <dgm:prSet presAssocID="{02237E91-0D53-4C3B-84ED-2F1FDC9E6BB9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E0D9A8EC-6A39-49AF-BB25-A526C8230BA4}" type="pres">
      <dgm:prSet presAssocID="{02237E91-0D53-4C3B-84ED-2F1FDC9E6BB9}" presName="parentText" presStyleLbl="node1" presStyleIdx="1" presStyleCnt="6" custScaleX="142857" custScaleY="3037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9239F-5593-4831-B3D0-452F61C78DDE}" type="pres">
      <dgm:prSet presAssocID="{02237E91-0D53-4C3B-84ED-2F1FDC9E6BB9}" presName="negativeSpace" presStyleCnt="0"/>
      <dgm:spPr/>
    </dgm:pt>
    <dgm:pt modelId="{60001303-2B04-4F6D-A1A3-B18BC3D49E6F}" type="pres">
      <dgm:prSet presAssocID="{02237E91-0D53-4C3B-84ED-2F1FDC9E6BB9}" presName="childText" presStyleLbl="conFgAcc1" presStyleIdx="1" presStyleCnt="6">
        <dgm:presLayoutVars>
          <dgm:bulletEnabled val="1"/>
        </dgm:presLayoutVars>
      </dgm:prSet>
      <dgm:spPr/>
    </dgm:pt>
    <dgm:pt modelId="{41B7AB7F-23D9-465B-A49C-17BCDB563E6F}" type="pres">
      <dgm:prSet presAssocID="{CCF7A919-1B14-4930-B441-BA397AAF87B8}" presName="spaceBetweenRectangles" presStyleCnt="0"/>
      <dgm:spPr/>
    </dgm:pt>
    <dgm:pt modelId="{F14FBEB2-3C39-4A1A-97C3-732B890FF3FA}" type="pres">
      <dgm:prSet presAssocID="{E26465F0-BB09-4987-B2DD-34395B685E9C}" presName="parentLin" presStyleCnt="0"/>
      <dgm:spPr/>
    </dgm:pt>
    <dgm:pt modelId="{F751EDE4-5D35-43AD-AA04-C69E297FBBAC}" type="pres">
      <dgm:prSet presAssocID="{E26465F0-BB09-4987-B2DD-34395B685E9C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271E6D5C-348C-4A27-82A3-24C47F9C0E1D}" type="pres">
      <dgm:prSet presAssocID="{E26465F0-BB09-4987-B2DD-34395B685E9C}" presName="parentText" presStyleLbl="node1" presStyleIdx="2" presStyleCnt="6" custScaleX="142857" custScaleY="3322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174ED-A090-41CE-8650-07711E13212C}" type="pres">
      <dgm:prSet presAssocID="{E26465F0-BB09-4987-B2DD-34395B685E9C}" presName="negativeSpace" presStyleCnt="0"/>
      <dgm:spPr/>
    </dgm:pt>
    <dgm:pt modelId="{5E035977-AE23-4AB8-9E4D-2E1AF684EB8A}" type="pres">
      <dgm:prSet presAssocID="{E26465F0-BB09-4987-B2DD-34395B685E9C}" presName="childText" presStyleLbl="conFgAcc1" presStyleIdx="2" presStyleCnt="6">
        <dgm:presLayoutVars>
          <dgm:bulletEnabled val="1"/>
        </dgm:presLayoutVars>
      </dgm:prSet>
      <dgm:spPr/>
    </dgm:pt>
    <dgm:pt modelId="{17BB74E0-AD78-4AF3-903A-76273DD05851}" type="pres">
      <dgm:prSet presAssocID="{ED05A490-2881-4599-8CD7-7E00B72605BC}" presName="spaceBetweenRectangles" presStyleCnt="0"/>
      <dgm:spPr/>
    </dgm:pt>
    <dgm:pt modelId="{D49362F3-C248-499E-85E5-F094C22CB8D9}" type="pres">
      <dgm:prSet presAssocID="{3A2FE356-0C51-4C5E-BDF5-87987434F40F}" presName="parentLin" presStyleCnt="0"/>
      <dgm:spPr/>
    </dgm:pt>
    <dgm:pt modelId="{0BDF7982-1D9E-4D66-B3FF-28B7B8A90DBC}" type="pres">
      <dgm:prSet presAssocID="{3A2FE356-0C51-4C5E-BDF5-87987434F40F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42446AF4-700C-4C44-83AC-4836B437F46E}" type="pres">
      <dgm:prSet presAssocID="{3A2FE356-0C51-4C5E-BDF5-87987434F40F}" presName="parentText" presStyleLbl="node1" presStyleIdx="3" presStyleCnt="6" custScaleX="142857" custScaleY="2580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76DD8-CC2C-4AD8-A40D-BD872BBD4A85}" type="pres">
      <dgm:prSet presAssocID="{3A2FE356-0C51-4C5E-BDF5-87987434F40F}" presName="negativeSpace" presStyleCnt="0"/>
      <dgm:spPr/>
    </dgm:pt>
    <dgm:pt modelId="{2BB072D1-BEF2-46B1-AA6C-12402438F1B3}" type="pres">
      <dgm:prSet presAssocID="{3A2FE356-0C51-4C5E-BDF5-87987434F40F}" presName="childText" presStyleLbl="conFgAcc1" presStyleIdx="3" presStyleCnt="6">
        <dgm:presLayoutVars>
          <dgm:bulletEnabled val="1"/>
        </dgm:presLayoutVars>
      </dgm:prSet>
      <dgm:spPr/>
    </dgm:pt>
    <dgm:pt modelId="{F292DBE7-2EAC-4154-8DC9-0D4F48025394}" type="pres">
      <dgm:prSet presAssocID="{FA96CD9C-5D88-4420-8CF1-C187B82EDB1B}" presName="spaceBetweenRectangles" presStyleCnt="0"/>
      <dgm:spPr/>
    </dgm:pt>
    <dgm:pt modelId="{E6DEF7E1-AFB9-4E86-A2D2-C21F482850A4}" type="pres">
      <dgm:prSet presAssocID="{00BC4D26-38D9-4A92-858D-CBEDBA57300E}" presName="parentLin" presStyleCnt="0"/>
      <dgm:spPr/>
    </dgm:pt>
    <dgm:pt modelId="{835BDD67-0F3F-4ECE-8C72-C485025AD488}" type="pres">
      <dgm:prSet presAssocID="{00BC4D26-38D9-4A92-858D-CBEDBA57300E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CA1B760A-DCD4-457C-AA72-69D21C3B1FD1}" type="pres">
      <dgm:prSet presAssocID="{00BC4D26-38D9-4A92-858D-CBEDBA57300E}" presName="parentText" presStyleLbl="node1" presStyleIdx="4" presStyleCnt="6" custScaleX="142857" custScaleY="3721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6D3C6F-96AB-4361-B2CC-7C706771EDC4}" type="pres">
      <dgm:prSet presAssocID="{00BC4D26-38D9-4A92-858D-CBEDBA57300E}" presName="negativeSpace" presStyleCnt="0"/>
      <dgm:spPr/>
    </dgm:pt>
    <dgm:pt modelId="{C5E4097F-A79E-42D4-8755-18CA214EC979}" type="pres">
      <dgm:prSet presAssocID="{00BC4D26-38D9-4A92-858D-CBEDBA57300E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0B77C-004A-4638-8EA5-58AB97375046}" type="pres">
      <dgm:prSet presAssocID="{C06489DD-8477-4390-9769-1004C9FFD0BC}" presName="spaceBetweenRectangles" presStyleCnt="0"/>
      <dgm:spPr/>
    </dgm:pt>
    <dgm:pt modelId="{4D2399D9-1997-45D2-8055-70C6245BE06F}" type="pres">
      <dgm:prSet presAssocID="{0C77A6CD-120C-48A6-AAA7-5C0067F0E533}" presName="parentLin" presStyleCnt="0"/>
      <dgm:spPr/>
    </dgm:pt>
    <dgm:pt modelId="{CBDE1502-7433-46B1-8023-B04696F7C2D3}" type="pres">
      <dgm:prSet presAssocID="{0C77A6CD-120C-48A6-AAA7-5C0067F0E533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E6626579-E72E-49A6-B87F-6CEC55BFE3E7}" type="pres">
      <dgm:prSet presAssocID="{0C77A6CD-120C-48A6-AAA7-5C0067F0E533}" presName="parentText" presStyleLbl="node1" presStyleIdx="5" presStyleCnt="6" custScaleX="142857" custScaleY="4471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0545C-1EBF-49A7-8872-DA61DE2EE923}" type="pres">
      <dgm:prSet presAssocID="{0C77A6CD-120C-48A6-AAA7-5C0067F0E533}" presName="negativeSpace" presStyleCnt="0"/>
      <dgm:spPr/>
    </dgm:pt>
    <dgm:pt modelId="{A15D498F-A61A-4082-A3B1-3488054F30EC}" type="pres">
      <dgm:prSet presAssocID="{0C77A6CD-120C-48A6-AAA7-5C0067F0E533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3C700279-0542-4CC6-810C-8613A5DFADD8}" srcId="{203F729D-F231-4F5B-A86B-E036E38E83EE}" destId="{A1F5A636-2E24-4333-8246-45D27A0FC505}" srcOrd="0" destOrd="0" parTransId="{386032C4-09FA-4577-AF98-B2E1F2CDA8F3}" sibTransId="{F703B33B-06A9-4BEB-A514-76196E006A0B}"/>
    <dgm:cxn modelId="{ADE258AB-9BE9-42CB-B4BF-481D17955135}" type="presOf" srcId="{E26465F0-BB09-4987-B2DD-34395B685E9C}" destId="{F751EDE4-5D35-43AD-AA04-C69E297FBBAC}" srcOrd="0" destOrd="0" presId="urn:microsoft.com/office/officeart/2005/8/layout/list1"/>
    <dgm:cxn modelId="{3E203A12-05A5-488B-9A19-764742132492}" srcId="{203F729D-F231-4F5B-A86B-E036E38E83EE}" destId="{00BC4D26-38D9-4A92-858D-CBEDBA57300E}" srcOrd="4" destOrd="0" parTransId="{3D5BD62F-43F9-468B-B474-C828F99DA7B4}" sibTransId="{C06489DD-8477-4390-9769-1004C9FFD0BC}"/>
    <dgm:cxn modelId="{77D58EF0-A799-4C52-85F8-5EB8BCA2630A}" srcId="{203F729D-F231-4F5B-A86B-E036E38E83EE}" destId="{3A2FE356-0C51-4C5E-BDF5-87987434F40F}" srcOrd="3" destOrd="0" parTransId="{43A9550A-3D3A-4D60-AF8B-5B8CD86C7916}" sibTransId="{FA96CD9C-5D88-4420-8CF1-C187B82EDB1B}"/>
    <dgm:cxn modelId="{B1A305DF-D7D5-455F-8734-B5D8B7081F76}" type="presOf" srcId="{00BC4D26-38D9-4A92-858D-CBEDBA57300E}" destId="{835BDD67-0F3F-4ECE-8C72-C485025AD488}" srcOrd="0" destOrd="0" presId="urn:microsoft.com/office/officeart/2005/8/layout/list1"/>
    <dgm:cxn modelId="{D507B09E-DAD8-4BDB-AC39-2467DA4C6F86}" type="presOf" srcId="{203F729D-F231-4F5B-A86B-E036E38E83EE}" destId="{65EDD253-ACE7-4730-BD06-E24DF6820E0C}" srcOrd="0" destOrd="0" presId="urn:microsoft.com/office/officeart/2005/8/layout/list1"/>
    <dgm:cxn modelId="{077897FC-2042-4A2F-AFC5-24D796C75FE9}" type="presOf" srcId="{0C77A6CD-120C-48A6-AAA7-5C0067F0E533}" destId="{E6626579-E72E-49A6-B87F-6CEC55BFE3E7}" srcOrd="1" destOrd="0" presId="urn:microsoft.com/office/officeart/2005/8/layout/list1"/>
    <dgm:cxn modelId="{E929532F-7F22-437F-839E-995DC0785267}" type="presOf" srcId="{02237E91-0D53-4C3B-84ED-2F1FDC9E6BB9}" destId="{E15236AA-94C4-41D2-9084-29DCD2164D83}" srcOrd="0" destOrd="0" presId="urn:microsoft.com/office/officeart/2005/8/layout/list1"/>
    <dgm:cxn modelId="{C6258ECC-BFF4-4385-9423-50CF9E39256F}" type="presOf" srcId="{A1F5A636-2E24-4333-8246-45D27A0FC505}" destId="{553DC82A-A85D-49DE-A6C0-B2674827EC2B}" srcOrd="1" destOrd="0" presId="urn:microsoft.com/office/officeart/2005/8/layout/list1"/>
    <dgm:cxn modelId="{9302B646-E37D-410F-98AB-A247674ABD30}" srcId="{203F729D-F231-4F5B-A86B-E036E38E83EE}" destId="{02237E91-0D53-4C3B-84ED-2F1FDC9E6BB9}" srcOrd="1" destOrd="0" parTransId="{362E5768-1127-4146-A24C-B727D6ED2C09}" sibTransId="{CCF7A919-1B14-4930-B441-BA397AAF87B8}"/>
    <dgm:cxn modelId="{198372FA-B197-4B46-A696-928E8C2B027E}" type="presOf" srcId="{3A2FE356-0C51-4C5E-BDF5-87987434F40F}" destId="{0BDF7982-1D9E-4D66-B3FF-28B7B8A90DBC}" srcOrd="0" destOrd="0" presId="urn:microsoft.com/office/officeart/2005/8/layout/list1"/>
    <dgm:cxn modelId="{9D174CB0-5F4C-4C36-84F3-5B4750293F12}" type="presOf" srcId="{00BC4D26-38D9-4A92-858D-CBEDBA57300E}" destId="{CA1B760A-DCD4-457C-AA72-69D21C3B1FD1}" srcOrd="1" destOrd="0" presId="urn:microsoft.com/office/officeart/2005/8/layout/list1"/>
    <dgm:cxn modelId="{DF04A119-2AA6-4C44-9A17-E3F351414A23}" type="presOf" srcId="{E26465F0-BB09-4987-B2DD-34395B685E9C}" destId="{271E6D5C-348C-4A27-82A3-24C47F9C0E1D}" srcOrd="1" destOrd="0" presId="urn:microsoft.com/office/officeart/2005/8/layout/list1"/>
    <dgm:cxn modelId="{3E8FD018-6742-4C2E-BCDF-4B31598AE130}" type="presOf" srcId="{0C77A6CD-120C-48A6-AAA7-5C0067F0E533}" destId="{CBDE1502-7433-46B1-8023-B04696F7C2D3}" srcOrd="0" destOrd="0" presId="urn:microsoft.com/office/officeart/2005/8/layout/list1"/>
    <dgm:cxn modelId="{92EF5380-6CC0-4DEA-8222-B16E94F19342}" srcId="{203F729D-F231-4F5B-A86B-E036E38E83EE}" destId="{E26465F0-BB09-4987-B2DD-34395B685E9C}" srcOrd="2" destOrd="0" parTransId="{073EAAA7-B345-4CFC-9DE4-E6832691E90C}" sibTransId="{ED05A490-2881-4599-8CD7-7E00B72605BC}"/>
    <dgm:cxn modelId="{F1A4C13D-1B50-475E-997D-9ABA72D8E135}" srcId="{203F729D-F231-4F5B-A86B-E036E38E83EE}" destId="{0C77A6CD-120C-48A6-AAA7-5C0067F0E533}" srcOrd="5" destOrd="0" parTransId="{86507AA1-E575-4270-AFE1-6DAF20A14137}" sibTransId="{D1D3C56B-565E-4398-B144-31697CC33323}"/>
    <dgm:cxn modelId="{D7404B28-E5AB-4FFF-ABB0-2A3B89784490}" type="presOf" srcId="{02237E91-0D53-4C3B-84ED-2F1FDC9E6BB9}" destId="{E0D9A8EC-6A39-49AF-BB25-A526C8230BA4}" srcOrd="1" destOrd="0" presId="urn:microsoft.com/office/officeart/2005/8/layout/list1"/>
    <dgm:cxn modelId="{1DC6068F-1F71-4F2E-9202-79DE474F3193}" type="presOf" srcId="{3A2FE356-0C51-4C5E-BDF5-87987434F40F}" destId="{42446AF4-700C-4C44-83AC-4836B437F46E}" srcOrd="1" destOrd="0" presId="urn:microsoft.com/office/officeart/2005/8/layout/list1"/>
    <dgm:cxn modelId="{08643847-723E-483F-A27F-6D2FE9C3A6E7}" type="presOf" srcId="{A1F5A636-2E24-4333-8246-45D27A0FC505}" destId="{C802B022-373C-45BA-8F23-7F1CB8DEE36D}" srcOrd="0" destOrd="0" presId="urn:microsoft.com/office/officeart/2005/8/layout/list1"/>
    <dgm:cxn modelId="{1BC28AC6-18D1-413D-8D4D-061AAC29DD6B}" type="presParOf" srcId="{65EDD253-ACE7-4730-BD06-E24DF6820E0C}" destId="{3CFFA72E-A04E-44FC-8390-ACDF1E9AE0E3}" srcOrd="0" destOrd="0" presId="urn:microsoft.com/office/officeart/2005/8/layout/list1"/>
    <dgm:cxn modelId="{62E121D6-2CFC-40E9-B32F-C687930CE6F1}" type="presParOf" srcId="{3CFFA72E-A04E-44FC-8390-ACDF1E9AE0E3}" destId="{C802B022-373C-45BA-8F23-7F1CB8DEE36D}" srcOrd="0" destOrd="0" presId="urn:microsoft.com/office/officeart/2005/8/layout/list1"/>
    <dgm:cxn modelId="{0188C764-0074-4F4E-8410-3E6C61AFEC1D}" type="presParOf" srcId="{3CFFA72E-A04E-44FC-8390-ACDF1E9AE0E3}" destId="{553DC82A-A85D-49DE-A6C0-B2674827EC2B}" srcOrd="1" destOrd="0" presId="urn:microsoft.com/office/officeart/2005/8/layout/list1"/>
    <dgm:cxn modelId="{6709A852-B5A9-4645-8CB0-66BC53C15BA0}" type="presParOf" srcId="{65EDD253-ACE7-4730-BD06-E24DF6820E0C}" destId="{58AA3FAD-CF7B-4638-8EB3-F19D4C4B801B}" srcOrd="1" destOrd="0" presId="urn:microsoft.com/office/officeart/2005/8/layout/list1"/>
    <dgm:cxn modelId="{1B8EBE14-05C9-40F1-944F-D1BF79D6B18D}" type="presParOf" srcId="{65EDD253-ACE7-4730-BD06-E24DF6820E0C}" destId="{FC55B345-F624-46E1-9882-6AE02C2623B2}" srcOrd="2" destOrd="0" presId="urn:microsoft.com/office/officeart/2005/8/layout/list1"/>
    <dgm:cxn modelId="{5C203482-C7E9-4A61-8F07-8B09D5012642}" type="presParOf" srcId="{65EDD253-ACE7-4730-BD06-E24DF6820E0C}" destId="{22DE6536-EFA5-4E8F-AE48-EB626AF0AF1B}" srcOrd="3" destOrd="0" presId="urn:microsoft.com/office/officeart/2005/8/layout/list1"/>
    <dgm:cxn modelId="{B2D50BBC-B0D6-4263-A721-76B0DFD0B82E}" type="presParOf" srcId="{65EDD253-ACE7-4730-BD06-E24DF6820E0C}" destId="{04F1C8EA-7501-4965-A079-97C0C79B0EB2}" srcOrd="4" destOrd="0" presId="urn:microsoft.com/office/officeart/2005/8/layout/list1"/>
    <dgm:cxn modelId="{DEBB8309-14E3-4618-9C7C-49D61C358CB8}" type="presParOf" srcId="{04F1C8EA-7501-4965-A079-97C0C79B0EB2}" destId="{E15236AA-94C4-41D2-9084-29DCD2164D83}" srcOrd="0" destOrd="0" presId="urn:microsoft.com/office/officeart/2005/8/layout/list1"/>
    <dgm:cxn modelId="{90594074-A96F-4CFC-95BE-3F16659F3265}" type="presParOf" srcId="{04F1C8EA-7501-4965-A079-97C0C79B0EB2}" destId="{E0D9A8EC-6A39-49AF-BB25-A526C8230BA4}" srcOrd="1" destOrd="0" presId="urn:microsoft.com/office/officeart/2005/8/layout/list1"/>
    <dgm:cxn modelId="{D5AC039C-2575-4F7D-BB0D-DCC8BB60181C}" type="presParOf" srcId="{65EDD253-ACE7-4730-BD06-E24DF6820E0C}" destId="{CC59239F-5593-4831-B3D0-452F61C78DDE}" srcOrd="5" destOrd="0" presId="urn:microsoft.com/office/officeart/2005/8/layout/list1"/>
    <dgm:cxn modelId="{90A65575-B1DB-4BE4-B6BE-B3518EAE6802}" type="presParOf" srcId="{65EDD253-ACE7-4730-BD06-E24DF6820E0C}" destId="{60001303-2B04-4F6D-A1A3-B18BC3D49E6F}" srcOrd="6" destOrd="0" presId="urn:microsoft.com/office/officeart/2005/8/layout/list1"/>
    <dgm:cxn modelId="{934172B6-C8E6-4421-9D1F-56176C829FA1}" type="presParOf" srcId="{65EDD253-ACE7-4730-BD06-E24DF6820E0C}" destId="{41B7AB7F-23D9-465B-A49C-17BCDB563E6F}" srcOrd="7" destOrd="0" presId="urn:microsoft.com/office/officeart/2005/8/layout/list1"/>
    <dgm:cxn modelId="{9E71C587-B4C4-4573-A5A7-E8934D14624B}" type="presParOf" srcId="{65EDD253-ACE7-4730-BD06-E24DF6820E0C}" destId="{F14FBEB2-3C39-4A1A-97C3-732B890FF3FA}" srcOrd="8" destOrd="0" presId="urn:microsoft.com/office/officeart/2005/8/layout/list1"/>
    <dgm:cxn modelId="{714433EC-DDEA-4E3F-B761-504E99311289}" type="presParOf" srcId="{F14FBEB2-3C39-4A1A-97C3-732B890FF3FA}" destId="{F751EDE4-5D35-43AD-AA04-C69E297FBBAC}" srcOrd="0" destOrd="0" presId="urn:microsoft.com/office/officeart/2005/8/layout/list1"/>
    <dgm:cxn modelId="{93898D1D-747C-4429-B383-AFF70E5466C0}" type="presParOf" srcId="{F14FBEB2-3C39-4A1A-97C3-732B890FF3FA}" destId="{271E6D5C-348C-4A27-82A3-24C47F9C0E1D}" srcOrd="1" destOrd="0" presId="urn:microsoft.com/office/officeart/2005/8/layout/list1"/>
    <dgm:cxn modelId="{A1ABC27F-0E37-4ED2-8FA8-5D33C4A6DF6B}" type="presParOf" srcId="{65EDD253-ACE7-4730-BD06-E24DF6820E0C}" destId="{D3B174ED-A090-41CE-8650-07711E13212C}" srcOrd="9" destOrd="0" presId="urn:microsoft.com/office/officeart/2005/8/layout/list1"/>
    <dgm:cxn modelId="{A211ED9E-58D6-43BD-8C9D-D606ED2795A9}" type="presParOf" srcId="{65EDD253-ACE7-4730-BD06-E24DF6820E0C}" destId="{5E035977-AE23-4AB8-9E4D-2E1AF684EB8A}" srcOrd="10" destOrd="0" presId="urn:microsoft.com/office/officeart/2005/8/layout/list1"/>
    <dgm:cxn modelId="{52976694-AF77-4AF4-9A11-314920CDE1EA}" type="presParOf" srcId="{65EDD253-ACE7-4730-BD06-E24DF6820E0C}" destId="{17BB74E0-AD78-4AF3-903A-76273DD05851}" srcOrd="11" destOrd="0" presId="urn:microsoft.com/office/officeart/2005/8/layout/list1"/>
    <dgm:cxn modelId="{04263839-1D5B-471E-8718-E339C5F6D876}" type="presParOf" srcId="{65EDD253-ACE7-4730-BD06-E24DF6820E0C}" destId="{D49362F3-C248-499E-85E5-F094C22CB8D9}" srcOrd="12" destOrd="0" presId="urn:microsoft.com/office/officeart/2005/8/layout/list1"/>
    <dgm:cxn modelId="{5037F6B2-7D78-495B-8D2D-45B0EA9978D7}" type="presParOf" srcId="{D49362F3-C248-499E-85E5-F094C22CB8D9}" destId="{0BDF7982-1D9E-4D66-B3FF-28B7B8A90DBC}" srcOrd="0" destOrd="0" presId="urn:microsoft.com/office/officeart/2005/8/layout/list1"/>
    <dgm:cxn modelId="{0DA782CB-E14C-414C-93DA-5C914097B1BF}" type="presParOf" srcId="{D49362F3-C248-499E-85E5-F094C22CB8D9}" destId="{42446AF4-700C-4C44-83AC-4836B437F46E}" srcOrd="1" destOrd="0" presId="urn:microsoft.com/office/officeart/2005/8/layout/list1"/>
    <dgm:cxn modelId="{31CFD277-87A1-4F5E-AE1B-007BF3584E98}" type="presParOf" srcId="{65EDD253-ACE7-4730-BD06-E24DF6820E0C}" destId="{86576DD8-CC2C-4AD8-A40D-BD872BBD4A85}" srcOrd="13" destOrd="0" presId="urn:microsoft.com/office/officeart/2005/8/layout/list1"/>
    <dgm:cxn modelId="{F42B2918-59A3-401C-A743-0379D3C2AF35}" type="presParOf" srcId="{65EDD253-ACE7-4730-BD06-E24DF6820E0C}" destId="{2BB072D1-BEF2-46B1-AA6C-12402438F1B3}" srcOrd="14" destOrd="0" presId="urn:microsoft.com/office/officeart/2005/8/layout/list1"/>
    <dgm:cxn modelId="{1BF7453C-69FF-49B0-9ED0-C38B9FD77E4E}" type="presParOf" srcId="{65EDD253-ACE7-4730-BD06-E24DF6820E0C}" destId="{F292DBE7-2EAC-4154-8DC9-0D4F48025394}" srcOrd="15" destOrd="0" presId="urn:microsoft.com/office/officeart/2005/8/layout/list1"/>
    <dgm:cxn modelId="{9812E1F1-0941-442E-B191-72F62CFFB0DE}" type="presParOf" srcId="{65EDD253-ACE7-4730-BD06-E24DF6820E0C}" destId="{E6DEF7E1-AFB9-4E86-A2D2-C21F482850A4}" srcOrd="16" destOrd="0" presId="urn:microsoft.com/office/officeart/2005/8/layout/list1"/>
    <dgm:cxn modelId="{11F2D738-9D87-4D95-A5ED-537DBCE1C0EE}" type="presParOf" srcId="{E6DEF7E1-AFB9-4E86-A2D2-C21F482850A4}" destId="{835BDD67-0F3F-4ECE-8C72-C485025AD488}" srcOrd="0" destOrd="0" presId="urn:microsoft.com/office/officeart/2005/8/layout/list1"/>
    <dgm:cxn modelId="{62C2FE6D-13FA-43AB-8C34-7AAE51C4C840}" type="presParOf" srcId="{E6DEF7E1-AFB9-4E86-A2D2-C21F482850A4}" destId="{CA1B760A-DCD4-457C-AA72-69D21C3B1FD1}" srcOrd="1" destOrd="0" presId="urn:microsoft.com/office/officeart/2005/8/layout/list1"/>
    <dgm:cxn modelId="{BDC97EDA-D143-4013-8C0D-A8DDDD427AFC}" type="presParOf" srcId="{65EDD253-ACE7-4730-BD06-E24DF6820E0C}" destId="{F96D3C6F-96AB-4361-B2CC-7C706771EDC4}" srcOrd="17" destOrd="0" presId="urn:microsoft.com/office/officeart/2005/8/layout/list1"/>
    <dgm:cxn modelId="{79F81461-902E-4F88-A810-58B632BF05AD}" type="presParOf" srcId="{65EDD253-ACE7-4730-BD06-E24DF6820E0C}" destId="{C5E4097F-A79E-42D4-8755-18CA214EC979}" srcOrd="18" destOrd="0" presId="urn:microsoft.com/office/officeart/2005/8/layout/list1"/>
    <dgm:cxn modelId="{A090F83D-19EC-4A75-AAE2-3E0B17EA7F2B}" type="presParOf" srcId="{65EDD253-ACE7-4730-BD06-E24DF6820E0C}" destId="{0E50B77C-004A-4638-8EA5-58AB97375046}" srcOrd="19" destOrd="0" presId="urn:microsoft.com/office/officeart/2005/8/layout/list1"/>
    <dgm:cxn modelId="{F09EF605-3A37-408F-9C66-B8340034E619}" type="presParOf" srcId="{65EDD253-ACE7-4730-BD06-E24DF6820E0C}" destId="{4D2399D9-1997-45D2-8055-70C6245BE06F}" srcOrd="20" destOrd="0" presId="urn:microsoft.com/office/officeart/2005/8/layout/list1"/>
    <dgm:cxn modelId="{95977237-6B60-459A-8A54-3DDCC26C91AD}" type="presParOf" srcId="{4D2399D9-1997-45D2-8055-70C6245BE06F}" destId="{CBDE1502-7433-46B1-8023-B04696F7C2D3}" srcOrd="0" destOrd="0" presId="urn:microsoft.com/office/officeart/2005/8/layout/list1"/>
    <dgm:cxn modelId="{61698E41-BCF4-4127-A1A0-2BDF46ADFF71}" type="presParOf" srcId="{4D2399D9-1997-45D2-8055-70C6245BE06F}" destId="{E6626579-E72E-49A6-B87F-6CEC55BFE3E7}" srcOrd="1" destOrd="0" presId="urn:microsoft.com/office/officeart/2005/8/layout/list1"/>
    <dgm:cxn modelId="{8530B373-7B9D-4FA8-A6BB-83E01F0BB434}" type="presParOf" srcId="{65EDD253-ACE7-4730-BD06-E24DF6820E0C}" destId="{6790545C-1EBF-49A7-8872-DA61DE2EE923}" srcOrd="21" destOrd="0" presId="urn:microsoft.com/office/officeart/2005/8/layout/list1"/>
    <dgm:cxn modelId="{6FD1122D-8C76-4DA3-844D-88FE728DBAAF}" type="presParOf" srcId="{65EDD253-ACE7-4730-BD06-E24DF6820E0C}" destId="{A15D498F-A61A-4082-A3B1-3488054F30E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F360E90-7A29-4745-BE88-C27880B4628A}" type="doc">
      <dgm:prSet loTypeId="urn:microsoft.com/office/officeart/2005/8/layout/list1" loCatId="list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26B7D3B2-03B9-4FB6-83D3-FC4EF9654583}">
      <dgm:prSet phldrT="[Текст]" custT="1"/>
      <dgm:spPr/>
      <dgm:t>
        <a:bodyPr/>
        <a:lstStyle/>
        <a:p>
          <a:r>
            <a:rPr lang="ru-RU" sz="1800" dirty="0" smtClean="0"/>
            <a:t>«Загадки природы Тульского края»: </a:t>
          </a:r>
          <a:r>
            <a:rPr lang="ru-RU" sz="1800" dirty="0" err="1" smtClean="0"/>
            <a:t>д</a:t>
          </a:r>
          <a:r>
            <a:rPr lang="ru-RU" sz="1800" dirty="0" smtClean="0"/>
            <a:t>/с № 10 – 1 место, </a:t>
          </a:r>
          <a:r>
            <a:rPr lang="ru-RU" sz="1800" dirty="0" err="1" smtClean="0"/>
            <a:t>д</a:t>
          </a:r>
          <a:r>
            <a:rPr lang="ru-RU" sz="1800" dirty="0" smtClean="0"/>
            <a:t>/с № 20 – 1 место, </a:t>
          </a:r>
          <a:r>
            <a:rPr lang="ru-RU" sz="1800" dirty="0" err="1" smtClean="0"/>
            <a:t>д</a:t>
          </a:r>
          <a:r>
            <a:rPr lang="ru-RU" sz="1800" dirty="0" smtClean="0"/>
            <a:t>/с № 21 – 1 место</a:t>
          </a:r>
          <a:endParaRPr lang="ru-RU" sz="1800" dirty="0"/>
        </a:p>
      </dgm:t>
    </dgm:pt>
    <dgm:pt modelId="{89598661-5997-44D7-AD91-5217B74A1159}" type="parTrans" cxnId="{2BA49CFD-F4E7-42B1-8D3B-BA7E372053A1}">
      <dgm:prSet/>
      <dgm:spPr/>
      <dgm:t>
        <a:bodyPr/>
        <a:lstStyle/>
        <a:p>
          <a:endParaRPr lang="ru-RU"/>
        </a:p>
      </dgm:t>
    </dgm:pt>
    <dgm:pt modelId="{C0FDAAD8-7AAE-4889-941D-C0F8A025DDB5}" type="sibTrans" cxnId="{2BA49CFD-F4E7-42B1-8D3B-BA7E372053A1}">
      <dgm:prSet/>
      <dgm:spPr/>
      <dgm:t>
        <a:bodyPr/>
        <a:lstStyle/>
        <a:p>
          <a:endParaRPr lang="ru-RU"/>
        </a:p>
      </dgm:t>
    </dgm:pt>
    <dgm:pt modelId="{11B567CC-2E02-443A-A57E-60B171AC28C6}">
      <dgm:prSet phldrT="[Текст]" custT="1"/>
      <dgm:spPr/>
      <dgm:t>
        <a:bodyPr/>
        <a:lstStyle/>
        <a:p>
          <a:r>
            <a:rPr lang="ru-RU" sz="1800" dirty="0" smtClean="0"/>
            <a:t>«Мы – семья»: </a:t>
          </a:r>
          <a:r>
            <a:rPr lang="ru-RU" sz="1800" dirty="0" err="1" smtClean="0"/>
            <a:t>д</a:t>
          </a:r>
          <a:r>
            <a:rPr lang="ru-RU" sz="1800" dirty="0" smtClean="0"/>
            <a:t>/с № 5 – 3 место, </a:t>
          </a:r>
          <a:r>
            <a:rPr lang="ru-RU" sz="1800" dirty="0" err="1" smtClean="0"/>
            <a:t>д</a:t>
          </a:r>
          <a:r>
            <a:rPr lang="ru-RU" sz="1800" dirty="0" smtClean="0"/>
            <a:t>/с № 14 – 3 место, </a:t>
          </a:r>
          <a:r>
            <a:rPr lang="ru-RU" sz="1800" dirty="0" err="1" smtClean="0"/>
            <a:t>д</a:t>
          </a:r>
          <a:r>
            <a:rPr lang="ru-RU" sz="1800" dirty="0" smtClean="0"/>
            <a:t>/с № 23 – 3 место</a:t>
          </a:r>
          <a:endParaRPr lang="ru-RU" sz="1800" dirty="0"/>
        </a:p>
      </dgm:t>
    </dgm:pt>
    <dgm:pt modelId="{F00B6DCC-0E65-4B3F-9124-1D942BE92811}" type="parTrans" cxnId="{5CD17C2F-0F00-4032-A0E4-5744A54BEC49}">
      <dgm:prSet/>
      <dgm:spPr/>
      <dgm:t>
        <a:bodyPr/>
        <a:lstStyle/>
        <a:p>
          <a:endParaRPr lang="ru-RU"/>
        </a:p>
      </dgm:t>
    </dgm:pt>
    <dgm:pt modelId="{04D37255-1044-435A-8990-D57341FC1A11}" type="sibTrans" cxnId="{5CD17C2F-0F00-4032-A0E4-5744A54BEC49}">
      <dgm:prSet/>
      <dgm:spPr/>
      <dgm:t>
        <a:bodyPr/>
        <a:lstStyle/>
        <a:p>
          <a:endParaRPr lang="ru-RU"/>
        </a:p>
      </dgm:t>
    </dgm:pt>
    <dgm:pt modelId="{74B4EBBC-ABDF-433C-9D58-39119A7FD26A}">
      <dgm:prSet phldrT="[Текст]" custT="1"/>
      <dgm:spPr/>
      <dgm:t>
        <a:bodyPr/>
        <a:lstStyle/>
        <a:p>
          <a:r>
            <a:rPr lang="ru-RU" sz="1800" dirty="0" smtClean="0"/>
            <a:t>«Память сильнее времени»: </a:t>
          </a:r>
          <a:r>
            <a:rPr lang="ru-RU" sz="1800" dirty="0" err="1" smtClean="0"/>
            <a:t>д</a:t>
          </a:r>
          <a:r>
            <a:rPr lang="ru-RU" sz="1800" dirty="0" smtClean="0"/>
            <a:t>/с № 21 – 1 место</a:t>
          </a:r>
          <a:endParaRPr lang="ru-RU" sz="1800" dirty="0"/>
        </a:p>
      </dgm:t>
    </dgm:pt>
    <dgm:pt modelId="{56CDE340-93F2-4467-820C-FADBDB597255}" type="parTrans" cxnId="{44E35111-10E1-4D51-8D52-42408BFB1451}">
      <dgm:prSet/>
      <dgm:spPr/>
      <dgm:t>
        <a:bodyPr/>
        <a:lstStyle/>
        <a:p>
          <a:endParaRPr lang="ru-RU"/>
        </a:p>
      </dgm:t>
    </dgm:pt>
    <dgm:pt modelId="{35EBB009-D0C1-498A-9712-09A6926746A2}" type="sibTrans" cxnId="{44E35111-10E1-4D51-8D52-42408BFB1451}">
      <dgm:prSet/>
      <dgm:spPr/>
      <dgm:t>
        <a:bodyPr/>
        <a:lstStyle/>
        <a:p>
          <a:endParaRPr lang="ru-RU"/>
        </a:p>
      </dgm:t>
    </dgm:pt>
    <dgm:pt modelId="{5E1B5EBE-8016-49E6-AA16-588C845DE786}">
      <dgm:prSet phldrT="[Текст]" custT="1"/>
      <dgm:spPr/>
      <dgm:t>
        <a:bodyPr/>
        <a:lstStyle/>
        <a:p>
          <a:r>
            <a:rPr lang="ru-RU" sz="1800" dirty="0" smtClean="0"/>
            <a:t>«С любовью к России мы делами добрыми едины»: </a:t>
          </a:r>
          <a:r>
            <a:rPr lang="ru-RU" sz="1800" dirty="0" err="1" smtClean="0"/>
            <a:t>д</a:t>
          </a:r>
          <a:r>
            <a:rPr lang="ru-RU" sz="1800" dirty="0" smtClean="0"/>
            <a:t>/с № 16 – 1 место</a:t>
          </a:r>
          <a:endParaRPr lang="ru-RU" sz="1800" dirty="0"/>
        </a:p>
      </dgm:t>
    </dgm:pt>
    <dgm:pt modelId="{F5583B58-F5C4-4729-BEA1-23B3C45A2241}" type="parTrans" cxnId="{A0AC7A5A-0710-4CDD-A1D5-D505BBB82E52}">
      <dgm:prSet/>
      <dgm:spPr/>
      <dgm:t>
        <a:bodyPr/>
        <a:lstStyle/>
        <a:p>
          <a:endParaRPr lang="ru-RU"/>
        </a:p>
      </dgm:t>
    </dgm:pt>
    <dgm:pt modelId="{2AA68E79-A0E1-4897-9292-AC9AA06EA94F}" type="sibTrans" cxnId="{A0AC7A5A-0710-4CDD-A1D5-D505BBB82E52}">
      <dgm:prSet/>
      <dgm:spPr/>
      <dgm:t>
        <a:bodyPr/>
        <a:lstStyle/>
        <a:p>
          <a:endParaRPr lang="ru-RU"/>
        </a:p>
      </dgm:t>
    </dgm:pt>
    <dgm:pt modelId="{AFA6673D-1E16-4ED0-B801-848099A831D2}" type="pres">
      <dgm:prSet presAssocID="{DF360E90-7A29-4745-BE88-C27880B4628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8BA321-5FF2-4876-A99D-3E5ED8D4212B}" type="pres">
      <dgm:prSet presAssocID="{26B7D3B2-03B9-4FB6-83D3-FC4EF9654583}" presName="parentLin" presStyleCnt="0"/>
      <dgm:spPr/>
    </dgm:pt>
    <dgm:pt modelId="{91F35A5B-0CA1-43AF-B646-4FE6FAB2CE48}" type="pres">
      <dgm:prSet presAssocID="{26B7D3B2-03B9-4FB6-83D3-FC4EF965458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5B92F5F-7FE9-4394-9155-D48FB5182681}" type="pres">
      <dgm:prSet presAssocID="{26B7D3B2-03B9-4FB6-83D3-FC4EF9654583}" presName="parentText" presStyleLbl="node1" presStyleIdx="0" presStyleCnt="4" custScaleX="131322" custScaleY="236892" custLinFactNeighborX="-220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85133C-4282-448D-8157-0E9B40D71E14}" type="pres">
      <dgm:prSet presAssocID="{26B7D3B2-03B9-4FB6-83D3-FC4EF9654583}" presName="negativeSpace" presStyleCnt="0"/>
      <dgm:spPr/>
    </dgm:pt>
    <dgm:pt modelId="{ACDDF7CF-AE36-47EB-91DE-54C49D0DB790}" type="pres">
      <dgm:prSet presAssocID="{26B7D3B2-03B9-4FB6-83D3-FC4EF9654583}" presName="childText" presStyleLbl="conFgAcc1" presStyleIdx="0" presStyleCnt="4">
        <dgm:presLayoutVars>
          <dgm:bulletEnabled val="1"/>
        </dgm:presLayoutVars>
      </dgm:prSet>
      <dgm:spPr/>
    </dgm:pt>
    <dgm:pt modelId="{9FEEDB4B-0E84-40FC-B647-597E969F9B95}" type="pres">
      <dgm:prSet presAssocID="{C0FDAAD8-7AAE-4889-941D-C0F8A025DDB5}" presName="spaceBetweenRectangles" presStyleCnt="0"/>
      <dgm:spPr/>
    </dgm:pt>
    <dgm:pt modelId="{8BED8128-4FB8-46FA-9CD6-45752F34BFEB}" type="pres">
      <dgm:prSet presAssocID="{11B567CC-2E02-443A-A57E-60B171AC28C6}" presName="parentLin" presStyleCnt="0"/>
      <dgm:spPr/>
    </dgm:pt>
    <dgm:pt modelId="{327C6DAF-92AD-4F68-A62E-675C876D8754}" type="pres">
      <dgm:prSet presAssocID="{11B567CC-2E02-443A-A57E-60B171AC28C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D9D1C79-CA49-4020-91B4-7941737C7A14}" type="pres">
      <dgm:prSet presAssocID="{11B567CC-2E02-443A-A57E-60B171AC28C6}" presName="parentText" presStyleLbl="node1" presStyleIdx="1" presStyleCnt="4" custScaleX="132154" custScaleY="285825" custLinFactNeighborX="-28448" custLinFactNeighborY="-25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986692-B499-4442-8B9B-3AFC0C0638DC}" type="pres">
      <dgm:prSet presAssocID="{11B567CC-2E02-443A-A57E-60B171AC28C6}" presName="negativeSpace" presStyleCnt="0"/>
      <dgm:spPr/>
    </dgm:pt>
    <dgm:pt modelId="{6FBAE538-89A6-4389-B675-2657DE12B0BF}" type="pres">
      <dgm:prSet presAssocID="{11B567CC-2E02-443A-A57E-60B171AC28C6}" presName="childText" presStyleLbl="conFgAcc1" presStyleIdx="1" presStyleCnt="4">
        <dgm:presLayoutVars>
          <dgm:bulletEnabled val="1"/>
        </dgm:presLayoutVars>
      </dgm:prSet>
      <dgm:spPr/>
    </dgm:pt>
    <dgm:pt modelId="{969BBDB0-EECD-4A03-9712-CD4CA3756964}" type="pres">
      <dgm:prSet presAssocID="{04D37255-1044-435A-8990-D57341FC1A11}" presName="spaceBetweenRectangles" presStyleCnt="0"/>
      <dgm:spPr/>
    </dgm:pt>
    <dgm:pt modelId="{F39BBB60-4D02-46AF-9C39-75B25B770C07}" type="pres">
      <dgm:prSet presAssocID="{74B4EBBC-ABDF-433C-9D58-39119A7FD26A}" presName="parentLin" presStyleCnt="0"/>
      <dgm:spPr/>
    </dgm:pt>
    <dgm:pt modelId="{693080B1-0E41-4FB1-8308-17FECEB77A67}" type="pres">
      <dgm:prSet presAssocID="{74B4EBBC-ABDF-433C-9D58-39119A7FD26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E6B357F9-45C4-4208-89D2-90C19B925F9A}" type="pres">
      <dgm:prSet presAssocID="{74B4EBBC-ABDF-433C-9D58-39119A7FD26A}" presName="parentText" presStyleLbl="node1" presStyleIdx="2" presStyleCnt="4" custScaleX="131674" custScaleY="266846" custLinFactNeighborX="-220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F8128-EA7C-4591-A0B8-BB876FB4A589}" type="pres">
      <dgm:prSet presAssocID="{74B4EBBC-ABDF-433C-9D58-39119A7FD26A}" presName="negativeSpace" presStyleCnt="0"/>
      <dgm:spPr/>
    </dgm:pt>
    <dgm:pt modelId="{BE2025BB-4994-4514-ACCA-FFB190B9C83B}" type="pres">
      <dgm:prSet presAssocID="{74B4EBBC-ABDF-433C-9D58-39119A7FD26A}" presName="childText" presStyleLbl="conFgAcc1" presStyleIdx="2" presStyleCnt="4">
        <dgm:presLayoutVars>
          <dgm:bulletEnabled val="1"/>
        </dgm:presLayoutVars>
      </dgm:prSet>
      <dgm:spPr/>
    </dgm:pt>
    <dgm:pt modelId="{8145B5D5-2219-4A56-855F-4E547726CCE0}" type="pres">
      <dgm:prSet presAssocID="{35EBB009-D0C1-498A-9712-09A6926746A2}" presName="spaceBetweenRectangles" presStyleCnt="0"/>
      <dgm:spPr/>
    </dgm:pt>
    <dgm:pt modelId="{C988509C-3BE2-40D6-B4AB-E17C8A492444}" type="pres">
      <dgm:prSet presAssocID="{5E1B5EBE-8016-49E6-AA16-588C845DE786}" presName="parentLin" presStyleCnt="0"/>
      <dgm:spPr/>
    </dgm:pt>
    <dgm:pt modelId="{6B2196EE-50E2-4932-940A-102BDDD6748E}" type="pres">
      <dgm:prSet presAssocID="{5E1B5EBE-8016-49E6-AA16-588C845DE78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46899072-2BF5-476B-A0D8-8566A711D415}" type="pres">
      <dgm:prSet presAssocID="{5E1B5EBE-8016-49E6-AA16-588C845DE786}" presName="parentText" presStyleLbl="node1" presStyleIdx="3" presStyleCnt="4" custScaleX="131129" custScaleY="282045" custLinFactNeighborX="-220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8498A-C3AE-4FBE-AB18-AB12073B6E5E}" type="pres">
      <dgm:prSet presAssocID="{5E1B5EBE-8016-49E6-AA16-588C845DE786}" presName="negativeSpace" presStyleCnt="0"/>
      <dgm:spPr/>
    </dgm:pt>
    <dgm:pt modelId="{42D6AE46-D8B9-4588-B210-EC569188593B}" type="pres">
      <dgm:prSet presAssocID="{5E1B5EBE-8016-49E6-AA16-588C845DE78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AC30500-4BE1-475C-B81F-2B4DA3E2A8B4}" type="presOf" srcId="{74B4EBBC-ABDF-433C-9D58-39119A7FD26A}" destId="{693080B1-0E41-4FB1-8308-17FECEB77A67}" srcOrd="0" destOrd="0" presId="urn:microsoft.com/office/officeart/2005/8/layout/list1"/>
    <dgm:cxn modelId="{44E35111-10E1-4D51-8D52-42408BFB1451}" srcId="{DF360E90-7A29-4745-BE88-C27880B4628A}" destId="{74B4EBBC-ABDF-433C-9D58-39119A7FD26A}" srcOrd="2" destOrd="0" parTransId="{56CDE340-93F2-4467-820C-FADBDB597255}" sibTransId="{35EBB009-D0C1-498A-9712-09A6926746A2}"/>
    <dgm:cxn modelId="{6FB8CDBA-3708-42F0-8B19-FD5B83F158DC}" type="presOf" srcId="{11B567CC-2E02-443A-A57E-60B171AC28C6}" destId="{3D9D1C79-CA49-4020-91B4-7941737C7A14}" srcOrd="1" destOrd="0" presId="urn:microsoft.com/office/officeart/2005/8/layout/list1"/>
    <dgm:cxn modelId="{D986A09B-D4B0-4326-A113-E2727558513F}" type="presOf" srcId="{DF360E90-7A29-4745-BE88-C27880B4628A}" destId="{AFA6673D-1E16-4ED0-B801-848099A831D2}" srcOrd="0" destOrd="0" presId="urn:microsoft.com/office/officeart/2005/8/layout/list1"/>
    <dgm:cxn modelId="{15CA8CA9-84FE-4905-900F-E12069881350}" type="presOf" srcId="{26B7D3B2-03B9-4FB6-83D3-FC4EF9654583}" destId="{91F35A5B-0CA1-43AF-B646-4FE6FAB2CE48}" srcOrd="0" destOrd="0" presId="urn:microsoft.com/office/officeart/2005/8/layout/list1"/>
    <dgm:cxn modelId="{269C9D90-62B8-4CB1-97AB-F891E1E1C704}" type="presOf" srcId="{5E1B5EBE-8016-49E6-AA16-588C845DE786}" destId="{6B2196EE-50E2-4932-940A-102BDDD6748E}" srcOrd="0" destOrd="0" presId="urn:microsoft.com/office/officeart/2005/8/layout/list1"/>
    <dgm:cxn modelId="{284E0705-12A1-4A1C-BC25-49B72940C8A3}" type="presOf" srcId="{26B7D3B2-03B9-4FB6-83D3-FC4EF9654583}" destId="{A5B92F5F-7FE9-4394-9155-D48FB5182681}" srcOrd="1" destOrd="0" presId="urn:microsoft.com/office/officeart/2005/8/layout/list1"/>
    <dgm:cxn modelId="{5E66A461-7D9C-432F-B196-DA79913F8CE2}" type="presOf" srcId="{11B567CC-2E02-443A-A57E-60B171AC28C6}" destId="{327C6DAF-92AD-4F68-A62E-675C876D8754}" srcOrd="0" destOrd="0" presId="urn:microsoft.com/office/officeart/2005/8/layout/list1"/>
    <dgm:cxn modelId="{A0AC7A5A-0710-4CDD-A1D5-D505BBB82E52}" srcId="{DF360E90-7A29-4745-BE88-C27880B4628A}" destId="{5E1B5EBE-8016-49E6-AA16-588C845DE786}" srcOrd="3" destOrd="0" parTransId="{F5583B58-F5C4-4729-BEA1-23B3C45A2241}" sibTransId="{2AA68E79-A0E1-4897-9292-AC9AA06EA94F}"/>
    <dgm:cxn modelId="{5CD17C2F-0F00-4032-A0E4-5744A54BEC49}" srcId="{DF360E90-7A29-4745-BE88-C27880B4628A}" destId="{11B567CC-2E02-443A-A57E-60B171AC28C6}" srcOrd="1" destOrd="0" parTransId="{F00B6DCC-0E65-4B3F-9124-1D942BE92811}" sibTransId="{04D37255-1044-435A-8990-D57341FC1A11}"/>
    <dgm:cxn modelId="{0D8FC351-5CDD-499C-B418-88FB384B3D01}" type="presOf" srcId="{74B4EBBC-ABDF-433C-9D58-39119A7FD26A}" destId="{E6B357F9-45C4-4208-89D2-90C19B925F9A}" srcOrd="1" destOrd="0" presId="urn:microsoft.com/office/officeart/2005/8/layout/list1"/>
    <dgm:cxn modelId="{2BA49CFD-F4E7-42B1-8D3B-BA7E372053A1}" srcId="{DF360E90-7A29-4745-BE88-C27880B4628A}" destId="{26B7D3B2-03B9-4FB6-83D3-FC4EF9654583}" srcOrd="0" destOrd="0" parTransId="{89598661-5997-44D7-AD91-5217B74A1159}" sibTransId="{C0FDAAD8-7AAE-4889-941D-C0F8A025DDB5}"/>
    <dgm:cxn modelId="{700121E0-534E-4D6A-9503-FC7CD3F1D743}" type="presOf" srcId="{5E1B5EBE-8016-49E6-AA16-588C845DE786}" destId="{46899072-2BF5-476B-A0D8-8566A711D415}" srcOrd="1" destOrd="0" presId="urn:microsoft.com/office/officeart/2005/8/layout/list1"/>
    <dgm:cxn modelId="{A3DB1724-8B97-48F1-9A79-E287A861D295}" type="presParOf" srcId="{AFA6673D-1E16-4ED0-B801-848099A831D2}" destId="{278BA321-5FF2-4876-A99D-3E5ED8D4212B}" srcOrd="0" destOrd="0" presId="urn:microsoft.com/office/officeart/2005/8/layout/list1"/>
    <dgm:cxn modelId="{475FFEEE-1EDB-45A1-86C6-A477D62F6553}" type="presParOf" srcId="{278BA321-5FF2-4876-A99D-3E5ED8D4212B}" destId="{91F35A5B-0CA1-43AF-B646-4FE6FAB2CE48}" srcOrd="0" destOrd="0" presId="urn:microsoft.com/office/officeart/2005/8/layout/list1"/>
    <dgm:cxn modelId="{0E77BEED-FF75-49AC-BEB4-8142EF2F34A8}" type="presParOf" srcId="{278BA321-5FF2-4876-A99D-3E5ED8D4212B}" destId="{A5B92F5F-7FE9-4394-9155-D48FB5182681}" srcOrd="1" destOrd="0" presId="urn:microsoft.com/office/officeart/2005/8/layout/list1"/>
    <dgm:cxn modelId="{C8C01E3E-6BDC-4328-9237-068487BC92D5}" type="presParOf" srcId="{AFA6673D-1E16-4ED0-B801-848099A831D2}" destId="{A985133C-4282-448D-8157-0E9B40D71E14}" srcOrd="1" destOrd="0" presId="urn:microsoft.com/office/officeart/2005/8/layout/list1"/>
    <dgm:cxn modelId="{E202560C-B41C-42F7-B9A8-6BF54D9EF1E7}" type="presParOf" srcId="{AFA6673D-1E16-4ED0-B801-848099A831D2}" destId="{ACDDF7CF-AE36-47EB-91DE-54C49D0DB790}" srcOrd="2" destOrd="0" presId="urn:microsoft.com/office/officeart/2005/8/layout/list1"/>
    <dgm:cxn modelId="{43589A70-BE94-490F-A4A7-720C6AF81388}" type="presParOf" srcId="{AFA6673D-1E16-4ED0-B801-848099A831D2}" destId="{9FEEDB4B-0E84-40FC-B647-597E969F9B95}" srcOrd="3" destOrd="0" presId="urn:microsoft.com/office/officeart/2005/8/layout/list1"/>
    <dgm:cxn modelId="{74660956-BD7A-4BED-BC3B-18E351DC4B8F}" type="presParOf" srcId="{AFA6673D-1E16-4ED0-B801-848099A831D2}" destId="{8BED8128-4FB8-46FA-9CD6-45752F34BFEB}" srcOrd="4" destOrd="0" presId="urn:microsoft.com/office/officeart/2005/8/layout/list1"/>
    <dgm:cxn modelId="{5CF0F198-1256-42F6-967B-FCA300BAD5B8}" type="presParOf" srcId="{8BED8128-4FB8-46FA-9CD6-45752F34BFEB}" destId="{327C6DAF-92AD-4F68-A62E-675C876D8754}" srcOrd="0" destOrd="0" presId="urn:microsoft.com/office/officeart/2005/8/layout/list1"/>
    <dgm:cxn modelId="{FE25F7DB-4D50-463C-8805-7E7C1DA2D9CB}" type="presParOf" srcId="{8BED8128-4FB8-46FA-9CD6-45752F34BFEB}" destId="{3D9D1C79-CA49-4020-91B4-7941737C7A14}" srcOrd="1" destOrd="0" presId="urn:microsoft.com/office/officeart/2005/8/layout/list1"/>
    <dgm:cxn modelId="{A339B79A-34EC-41B4-BD9F-C11D9F2076C5}" type="presParOf" srcId="{AFA6673D-1E16-4ED0-B801-848099A831D2}" destId="{58986692-B499-4442-8B9B-3AFC0C0638DC}" srcOrd="5" destOrd="0" presId="urn:microsoft.com/office/officeart/2005/8/layout/list1"/>
    <dgm:cxn modelId="{7BFA2D57-4608-4CC0-8D3A-FC5157E71F36}" type="presParOf" srcId="{AFA6673D-1E16-4ED0-B801-848099A831D2}" destId="{6FBAE538-89A6-4389-B675-2657DE12B0BF}" srcOrd="6" destOrd="0" presId="urn:microsoft.com/office/officeart/2005/8/layout/list1"/>
    <dgm:cxn modelId="{DAD985F4-804D-424C-A16D-67C5B9BC4B83}" type="presParOf" srcId="{AFA6673D-1E16-4ED0-B801-848099A831D2}" destId="{969BBDB0-EECD-4A03-9712-CD4CA3756964}" srcOrd="7" destOrd="0" presId="urn:microsoft.com/office/officeart/2005/8/layout/list1"/>
    <dgm:cxn modelId="{FFB71A01-322C-48D5-BC00-D9D55FFDB32A}" type="presParOf" srcId="{AFA6673D-1E16-4ED0-B801-848099A831D2}" destId="{F39BBB60-4D02-46AF-9C39-75B25B770C07}" srcOrd="8" destOrd="0" presId="urn:microsoft.com/office/officeart/2005/8/layout/list1"/>
    <dgm:cxn modelId="{B897677C-AD03-4973-A3EC-53FBB0C85E17}" type="presParOf" srcId="{F39BBB60-4D02-46AF-9C39-75B25B770C07}" destId="{693080B1-0E41-4FB1-8308-17FECEB77A67}" srcOrd="0" destOrd="0" presId="urn:microsoft.com/office/officeart/2005/8/layout/list1"/>
    <dgm:cxn modelId="{EC0B8F6A-D329-4D06-AEA1-850E36557FC4}" type="presParOf" srcId="{F39BBB60-4D02-46AF-9C39-75B25B770C07}" destId="{E6B357F9-45C4-4208-89D2-90C19B925F9A}" srcOrd="1" destOrd="0" presId="urn:microsoft.com/office/officeart/2005/8/layout/list1"/>
    <dgm:cxn modelId="{D7242A20-B2DB-4179-B7FC-24EED49C0E93}" type="presParOf" srcId="{AFA6673D-1E16-4ED0-B801-848099A831D2}" destId="{AFEF8128-EA7C-4591-A0B8-BB876FB4A589}" srcOrd="9" destOrd="0" presId="urn:microsoft.com/office/officeart/2005/8/layout/list1"/>
    <dgm:cxn modelId="{924CBE42-8D65-43FE-ACDD-98D5CF7A14B1}" type="presParOf" srcId="{AFA6673D-1E16-4ED0-B801-848099A831D2}" destId="{BE2025BB-4994-4514-ACCA-FFB190B9C83B}" srcOrd="10" destOrd="0" presId="urn:microsoft.com/office/officeart/2005/8/layout/list1"/>
    <dgm:cxn modelId="{186DDA41-89CF-4FA9-AC5B-887ABB312923}" type="presParOf" srcId="{AFA6673D-1E16-4ED0-B801-848099A831D2}" destId="{8145B5D5-2219-4A56-855F-4E547726CCE0}" srcOrd="11" destOrd="0" presId="urn:microsoft.com/office/officeart/2005/8/layout/list1"/>
    <dgm:cxn modelId="{3007BBA1-E9DA-427C-936B-FB736A9BB939}" type="presParOf" srcId="{AFA6673D-1E16-4ED0-B801-848099A831D2}" destId="{C988509C-3BE2-40D6-B4AB-E17C8A492444}" srcOrd="12" destOrd="0" presId="urn:microsoft.com/office/officeart/2005/8/layout/list1"/>
    <dgm:cxn modelId="{6F0003E6-55B9-4E45-BE6C-194C39A11D92}" type="presParOf" srcId="{C988509C-3BE2-40D6-B4AB-E17C8A492444}" destId="{6B2196EE-50E2-4932-940A-102BDDD6748E}" srcOrd="0" destOrd="0" presId="urn:microsoft.com/office/officeart/2005/8/layout/list1"/>
    <dgm:cxn modelId="{0E5C09F8-F3F3-44BD-8614-6CAB39250320}" type="presParOf" srcId="{C988509C-3BE2-40D6-B4AB-E17C8A492444}" destId="{46899072-2BF5-476B-A0D8-8566A711D415}" srcOrd="1" destOrd="0" presId="urn:microsoft.com/office/officeart/2005/8/layout/list1"/>
    <dgm:cxn modelId="{38148F8D-70DA-4A66-A454-6F409178D297}" type="presParOf" srcId="{AFA6673D-1E16-4ED0-B801-848099A831D2}" destId="{A478498A-C3AE-4FBE-AB18-AB12073B6E5E}" srcOrd="13" destOrd="0" presId="urn:microsoft.com/office/officeart/2005/8/layout/list1"/>
    <dgm:cxn modelId="{34EABF31-D1B8-4033-A01B-C0A6D033A835}" type="presParOf" srcId="{AFA6673D-1E16-4ED0-B801-848099A831D2}" destId="{42D6AE46-D8B9-4588-B210-EC569188593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7E35CA2-107B-48E9-BFCA-7AEFDFD3AECF}" type="doc">
      <dgm:prSet loTypeId="urn:microsoft.com/office/officeart/2005/8/layout/list1" loCatId="list" qsTypeId="urn:microsoft.com/office/officeart/2005/8/quickstyle/simple3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A0B32FDF-4C47-4ADB-A8A0-793D61ACD209}">
      <dgm:prSet phldrT="[Текст]" custT="1"/>
      <dgm:spPr/>
      <dgm:t>
        <a:bodyPr/>
        <a:lstStyle/>
        <a:p>
          <a:r>
            <a:rPr lang="ru-RU" sz="1800" dirty="0" smtClean="0"/>
            <a:t>Фестиваль творческих коллективов «Поколение Мы»: </a:t>
          </a:r>
          <a:r>
            <a:rPr lang="ru-RU" sz="1800" dirty="0" err="1" smtClean="0"/>
            <a:t>д</a:t>
          </a:r>
          <a:r>
            <a:rPr lang="ru-RU" sz="1800" dirty="0" smtClean="0"/>
            <a:t>/с № 17 – 3 место</a:t>
          </a:r>
          <a:endParaRPr lang="ru-RU" sz="1800" dirty="0"/>
        </a:p>
      </dgm:t>
    </dgm:pt>
    <dgm:pt modelId="{80AF2688-693A-4179-A3CB-308882B4CBA2}" type="parTrans" cxnId="{C405222E-1530-45EA-ADA6-DCA1D4F3F301}">
      <dgm:prSet/>
      <dgm:spPr/>
      <dgm:t>
        <a:bodyPr/>
        <a:lstStyle/>
        <a:p>
          <a:endParaRPr lang="ru-RU"/>
        </a:p>
      </dgm:t>
    </dgm:pt>
    <dgm:pt modelId="{B7ED2535-44F7-4CE4-95C2-87B9FC214236}" type="sibTrans" cxnId="{C405222E-1530-45EA-ADA6-DCA1D4F3F301}">
      <dgm:prSet/>
      <dgm:spPr/>
      <dgm:t>
        <a:bodyPr/>
        <a:lstStyle/>
        <a:p>
          <a:endParaRPr lang="ru-RU"/>
        </a:p>
      </dgm:t>
    </dgm:pt>
    <dgm:pt modelId="{9207F3C0-E0CB-4C39-A275-06CA9BFED95E}">
      <dgm:prSet phldrT="[Текст]" custT="1"/>
      <dgm:spPr/>
      <dgm:t>
        <a:bodyPr/>
        <a:lstStyle/>
        <a:p>
          <a:r>
            <a:rPr lang="ru-RU" sz="1800" dirty="0" smtClean="0"/>
            <a:t>«Традиции и инновации в воспитании»:</a:t>
          </a:r>
          <a:r>
            <a:rPr lang="ru-RU" sz="1800" dirty="0" err="1" smtClean="0"/>
            <a:t>д</a:t>
          </a:r>
          <a:r>
            <a:rPr lang="ru-RU" sz="1800" dirty="0" smtClean="0"/>
            <a:t>/с № 5 - 1 место, </a:t>
          </a:r>
          <a:r>
            <a:rPr lang="ru-RU" sz="1800" dirty="0" err="1" smtClean="0"/>
            <a:t>д</a:t>
          </a:r>
          <a:r>
            <a:rPr lang="ru-RU" sz="1800" dirty="0" smtClean="0"/>
            <a:t>/с № 25 -  3 место</a:t>
          </a:r>
          <a:endParaRPr lang="ru-RU" sz="1800" dirty="0"/>
        </a:p>
      </dgm:t>
    </dgm:pt>
    <dgm:pt modelId="{64AB89D6-B23D-4FE1-876E-9A0A5E0DDFB2}" type="parTrans" cxnId="{6F633ABF-9429-491E-80B8-F5BAFFB29738}">
      <dgm:prSet/>
      <dgm:spPr/>
      <dgm:t>
        <a:bodyPr/>
        <a:lstStyle/>
        <a:p>
          <a:endParaRPr lang="ru-RU"/>
        </a:p>
      </dgm:t>
    </dgm:pt>
    <dgm:pt modelId="{1D447062-9FC4-42E9-B65D-02DCE95EC2C9}" type="sibTrans" cxnId="{6F633ABF-9429-491E-80B8-F5BAFFB29738}">
      <dgm:prSet/>
      <dgm:spPr/>
      <dgm:t>
        <a:bodyPr/>
        <a:lstStyle/>
        <a:p>
          <a:endParaRPr lang="ru-RU"/>
        </a:p>
      </dgm:t>
    </dgm:pt>
    <dgm:pt modelId="{13D9E31B-A99B-4FD4-9744-EFFD3693151D}">
      <dgm:prSet phldrT="[Текст]" custT="1"/>
      <dgm:spPr/>
      <dgm:t>
        <a:bodyPr/>
        <a:lstStyle/>
        <a:p>
          <a:r>
            <a:rPr lang="ru-RU" sz="1800" dirty="0" smtClean="0"/>
            <a:t>«Наши друзья - </a:t>
          </a:r>
          <a:r>
            <a:rPr lang="ru-RU" sz="1800" dirty="0" err="1" smtClean="0"/>
            <a:t>Эколята</a:t>
          </a:r>
          <a:r>
            <a:rPr lang="ru-RU" sz="1800" dirty="0" smtClean="0"/>
            <a:t> за раздельный сбор отходов и повторное использование материалов»: </a:t>
          </a:r>
          <a:r>
            <a:rPr lang="ru-RU" sz="1800" dirty="0" err="1" smtClean="0"/>
            <a:t>д</a:t>
          </a:r>
          <a:r>
            <a:rPr lang="ru-RU" sz="1800" dirty="0" smtClean="0"/>
            <a:t>/с № 16 - 3 место</a:t>
          </a:r>
          <a:endParaRPr lang="ru-RU" sz="1800" dirty="0"/>
        </a:p>
      </dgm:t>
    </dgm:pt>
    <dgm:pt modelId="{F338E1FA-A5B8-4B56-A4E3-30E30886B270}" type="parTrans" cxnId="{C34D6F04-C4AD-4F56-BEC9-325356439D49}">
      <dgm:prSet/>
      <dgm:spPr/>
      <dgm:t>
        <a:bodyPr/>
        <a:lstStyle/>
        <a:p>
          <a:endParaRPr lang="ru-RU"/>
        </a:p>
      </dgm:t>
    </dgm:pt>
    <dgm:pt modelId="{8E48048D-44F6-4FEA-9079-97B90C2A8523}" type="sibTrans" cxnId="{C34D6F04-C4AD-4F56-BEC9-325356439D49}">
      <dgm:prSet/>
      <dgm:spPr/>
      <dgm:t>
        <a:bodyPr/>
        <a:lstStyle/>
        <a:p>
          <a:endParaRPr lang="ru-RU"/>
        </a:p>
      </dgm:t>
    </dgm:pt>
    <dgm:pt modelId="{EB2EE39A-3BC2-4681-B02E-4105481D2CF9}">
      <dgm:prSet phldrT="[Текст]" custT="1"/>
      <dgm:spPr/>
      <dgm:t>
        <a:bodyPr/>
        <a:lstStyle/>
        <a:p>
          <a:r>
            <a:rPr lang="ru-RU" sz="1800" dirty="0" smtClean="0"/>
            <a:t>«Семья года  - 2022»: </a:t>
          </a:r>
          <a:r>
            <a:rPr lang="ru-RU" sz="1800" dirty="0" err="1" smtClean="0"/>
            <a:t>д</a:t>
          </a:r>
          <a:r>
            <a:rPr lang="ru-RU" sz="1800" dirty="0" smtClean="0"/>
            <a:t>/с № 26 – 1 место, </a:t>
          </a:r>
          <a:r>
            <a:rPr lang="ru-RU" sz="1800" dirty="0" err="1" smtClean="0"/>
            <a:t>д</a:t>
          </a:r>
          <a:r>
            <a:rPr lang="ru-RU" sz="1800" dirty="0" smtClean="0"/>
            <a:t>/с № 36 – 2 место</a:t>
          </a:r>
          <a:endParaRPr lang="ru-RU" sz="1800" dirty="0"/>
        </a:p>
      </dgm:t>
    </dgm:pt>
    <dgm:pt modelId="{6033059F-F51A-4E40-9316-A7AF4B8CCC82}" type="parTrans" cxnId="{E0003CBB-8517-45D2-8009-14E97EB96A24}">
      <dgm:prSet/>
      <dgm:spPr/>
      <dgm:t>
        <a:bodyPr/>
        <a:lstStyle/>
        <a:p>
          <a:endParaRPr lang="ru-RU"/>
        </a:p>
      </dgm:t>
    </dgm:pt>
    <dgm:pt modelId="{154AFBB3-12F3-464A-AF55-19B6805D8DFB}" type="sibTrans" cxnId="{E0003CBB-8517-45D2-8009-14E97EB96A24}">
      <dgm:prSet/>
      <dgm:spPr/>
      <dgm:t>
        <a:bodyPr/>
        <a:lstStyle/>
        <a:p>
          <a:endParaRPr lang="ru-RU"/>
        </a:p>
      </dgm:t>
    </dgm:pt>
    <dgm:pt modelId="{84610028-A1EF-4608-9466-8A1378BFC86E}" type="pres">
      <dgm:prSet presAssocID="{97E35CA2-107B-48E9-BFCA-7AEFDFD3AEC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EFC54D-7489-4724-8A26-448301EBDB73}" type="pres">
      <dgm:prSet presAssocID="{A0B32FDF-4C47-4ADB-A8A0-793D61ACD209}" presName="parentLin" presStyleCnt="0"/>
      <dgm:spPr/>
    </dgm:pt>
    <dgm:pt modelId="{C7DDE33A-093C-45DA-9603-EE2D90EE321E}" type="pres">
      <dgm:prSet presAssocID="{A0B32FDF-4C47-4ADB-A8A0-793D61ACD20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72AA63D-C0BA-4BC5-A40B-9AEC59CA3714}" type="pres">
      <dgm:prSet presAssocID="{A0B32FDF-4C47-4ADB-A8A0-793D61ACD209}" presName="parentText" presStyleLbl="node1" presStyleIdx="0" presStyleCnt="4" custScaleX="142857" custScaleY="3219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2ACBF-1BA4-4D9A-83F0-7322D57A2E60}" type="pres">
      <dgm:prSet presAssocID="{A0B32FDF-4C47-4ADB-A8A0-793D61ACD209}" presName="negativeSpace" presStyleCnt="0"/>
      <dgm:spPr/>
    </dgm:pt>
    <dgm:pt modelId="{8D11D111-2909-45A1-870D-140DDCA32017}" type="pres">
      <dgm:prSet presAssocID="{A0B32FDF-4C47-4ADB-A8A0-793D61ACD209}" presName="childText" presStyleLbl="conFgAcc1" presStyleIdx="0" presStyleCnt="4">
        <dgm:presLayoutVars>
          <dgm:bulletEnabled val="1"/>
        </dgm:presLayoutVars>
      </dgm:prSet>
      <dgm:spPr/>
    </dgm:pt>
    <dgm:pt modelId="{82A1DC62-B1FE-4D48-A798-40A9641FBDEF}" type="pres">
      <dgm:prSet presAssocID="{B7ED2535-44F7-4CE4-95C2-87B9FC214236}" presName="spaceBetweenRectangles" presStyleCnt="0"/>
      <dgm:spPr/>
    </dgm:pt>
    <dgm:pt modelId="{7A47071D-26B2-4102-8000-0C225A02D33D}" type="pres">
      <dgm:prSet presAssocID="{9207F3C0-E0CB-4C39-A275-06CA9BFED95E}" presName="parentLin" presStyleCnt="0"/>
      <dgm:spPr/>
    </dgm:pt>
    <dgm:pt modelId="{86EC040C-A5B9-4F30-8A0C-5041D7645445}" type="pres">
      <dgm:prSet presAssocID="{9207F3C0-E0CB-4C39-A275-06CA9BFED95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FEAFE1D-9CB3-4894-971D-35195B22D609}" type="pres">
      <dgm:prSet presAssocID="{9207F3C0-E0CB-4C39-A275-06CA9BFED95E}" presName="parentText" presStyleLbl="node1" presStyleIdx="1" presStyleCnt="4" custScaleX="137302" custScaleY="2940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3A6E2-6AFF-4053-A7CC-690507B20CCB}" type="pres">
      <dgm:prSet presAssocID="{9207F3C0-E0CB-4C39-A275-06CA9BFED95E}" presName="negativeSpace" presStyleCnt="0"/>
      <dgm:spPr/>
    </dgm:pt>
    <dgm:pt modelId="{CBD8CFEE-25ED-4E23-82CB-A69E2861192A}" type="pres">
      <dgm:prSet presAssocID="{9207F3C0-E0CB-4C39-A275-06CA9BFED95E}" presName="childText" presStyleLbl="conFgAcc1" presStyleIdx="1" presStyleCnt="4">
        <dgm:presLayoutVars>
          <dgm:bulletEnabled val="1"/>
        </dgm:presLayoutVars>
      </dgm:prSet>
      <dgm:spPr/>
    </dgm:pt>
    <dgm:pt modelId="{9C5C9CB5-D609-48A8-9A86-A4CFDF3015A8}" type="pres">
      <dgm:prSet presAssocID="{1D447062-9FC4-42E9-B65D-02DCE95EC2C9}" presName="spaceBetweenRectangles" presStyleCnt="0"/>
      <dgm:spPr/>
    </dgm:pt>
    <dgm:pt modelId="{CCEB7F8A-D38B-4D64-91BC-DE936D00335D}" type="pres">
      <dgm:prSet presAssocID="{13D9E31B-A99B-4FD4-9744-EFFD3693151D}" presName="parentLin" presStyleCnt="0"/>
      <dgm:spPr/>
    </dgm:pt>
    <dgm:pt modelId="{F44A932B-33FD-470A-BDBD-5C349D6236BE}" type="pres">
      <dgm:prSet presAssocID="{13D9E31B-A99B-4FD4-9744-EFFD3693151D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9C5C453F-7C8B-42B1-8E3B-BBA371D29036}" type="pres">
      <dgm:prSet presAssocID="{13D9E31B-A99B-4FD4-9744-EFFD3693151D}" presName="parentText" presStyleLbl="node1" presStyleIdx="2" presStyleCnt="4" custScaleX="142857" custScaleY="2940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74615C-00A6-4DD0-8CCB-89CFC54E25DB}" type="pres">
      <dgm:prSet presAssocID="{13D9E31B-A99B-4FD4-9744-EFFD3693151D}" presName="negativeSpace" presStyleCnt="0"/>
      <dgm:spPr/>
    </dgm:pt>
    <dgm:pt modelId="{07AECC6D-5A89-4205-BB48-C708CFBD70D3}" type="pres">
      <dgm:prSet presAssocID="{13D9E31B-A99B-4FD4-9744-EFFD3693151D}" presName="childText" presStyleLbl="conFgAcc1" presStyleIdx="2" presStyleCnt="4">
        <dgm:presLayoutVars>
          <dgm:bulletEnabled val="1"/>
        </dgm:presLayoutVars>
      </dgm:prSet>
      <dgm:spPr/>
    </dgm:pt>
    <dgm:pt modelId="{B52DE4DB-6FC2-4157-920D-337F3D69DAB9}" type="pres">
      <dgm:prSet presAssocID="{8E48048D-44F6-4FEA-9079-97B90C2A8523}" presName="spaceBetweenRectangles" presStyleCnt="0"/>
      <dgm:spPr/>
    </dgm:pt>
    <dgm:pt modelId="{F91ED153-94D8-4A26-867B-295AF4378189}" type="pres">
      <dgm:prSet presAssocID="{EB2EE39A-3BC2-4681-B02E-4105481D2CF9}" presName="parentLin" presStyleCnt="0"/>
      <dgm:spPr/>
    </dgm:pt>
    <dgm:pt modelId="{3EFDAF97-439F-4304-8833-78517F7DC9C1}" type="pres">
      <dgm:prSet presAssocID="{EB2EE39A-3BC2-4681-B02E-4105481D2CF9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FAA07C9-7641-4642-BB04-BD3889B51687}" type="pres">
      <dgm:prSet presAssocID="{EB2EE39A-3BC2-4681-B02E-4105481D2CF9}" presName="parentText" presStyleLbl="node1" presStyleIdx="3" presStyleCnt="4" custScaleX="142857" custScaleY="2644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927EF-D6AC-4C2C-B994-16696DDD0DFF}" type="pres">
      <dgm:prSet presAssocID="{EB2EE39A-3BC2-4681-B02E-4105481D2CF9}" presName="negativeSpace" presStyleCnt="0"/>
      <dgm:spPr/>
    </dgm:pt>
    <dgm:pt modelId="{56DC0F5E-F4B8-452D-8BE6-EE3117257C87}" type="pres">
      <dgm:prSet presAssocID="{EB2EE39A-3BC2-4681-B02E-4105481D2CF9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9289C4-891C-4ADA-9BF5-8DCB5B9758EB}" type="presOf" srcId="{A0B32FDF-4C47-4ADB-A8A0-793D61ACD209}" destId="{C7DDE33A-093C-45DA-9603-EE2D90EE321E}" srcOrd="0" destOrd="0" presId="urn:microsoft.com/office/officeart/2005/8/layout/list1"/>
    <dgm:cxn modelId="{99261C37-CD01-42D6-B71D-E753C7F80FD3}" type="presOf" srcId="{A0B32FDF-4C47-4ADB-A8A0-793D61ACD209}" destId="{E72AA63D-C0BA-4BC5-A40B-9AEC59CA3714}" srcOrd="1" destOrd="0" presId="urn:microsoft.com/office/officeart/2005/8/layout/list1"/>
    <dgm:cxn modelId="{C97A7B28-5F60-413C-B090-30DDB96DC521}" type="presOf" srcId="{EB2EE39A-3BC2-4681-B02E-4105481D2CF9}" destId="{3EFDAF97-439F-4304-8833-78517F7DC9C1}" srcOrd="0" destOrd="0" presId="urn:microsoft.com/office/officeart/2005/8/layout/list1"/>
    <dgm:cxn modelId="{03D426FC-B2F1-461D-9EC1-AAA5AEDF6847}" type="presOf" srcId="{13D9E31B-A99B-4FD4-9744-EFFD3693151D}" destId="{9C5C453F-7C8B-42B1-8E3B-BBA371D29036}" srcOrd="1" destOrd="0" presId="urn:microsoft.com/office/officeart/2005/8/layout/list1"/>
    <dgm:cxn modelId="{6F633ABF-9429-491E-80B8-F5BAFFB29738}" srcId="{97E35CA2-107B-48E9-BFCA-7AEFDFD3AECF}" destId="{9207F3C0-E0CB-4C39-A275-06CA9BFED95E}" srcOrd="1" destOrd="0" parTransId="{64AB89D6-B23D-4FE1-876E-9A0A5E0DDFB2}" sibTransId="{1D447062-9FC4-42E9-B65D-02DCE95EC2C9}"/>
    <dgm:cxn modelId="{B5ECC536-256B-4962-B875-E0831B633746}" type="presOf" srcId="{9207F3C0-E0CB-4C39-A275-06CA9BFED95E}" destId="{6FEAFE1D-9CB3-4894-971D-35195B22D609}" srcOrd="1" destOrd="0" presId="urn:microsoft.com/office/officeart/2005/8/layout/list1"/>
    <dgm:cxn modelId="{C405222E-1530-45EA-ADA6-DCA1D4F3F301}" srcId="{97E35CA2-107B-48E9-BFCA-7AEFDFD3AECF}" destId="{A0B32FDF-4C47-4ADB-A8A0-793D61ACD209}" srcOrd="0" destOrd="0" parTransId="{80AF2688-693A-4179-A3CB-308882B4CBA2}" sibTransId="{B7ED2535-44F7-4CE4-95C2-87B9FC214236}"/>
    <dgm:cxn modelId="{85A73F46-CC72-47B4-900E-390630D2A6B3}" type="presOf" srcId="{97E35CA2-107B-48E9-BFCA-7AEFDFD3AECF}" destId="{84610028-A1EF-4608-9466-8A1378BFC86E}" srcOrd="0" destOrd="0" presId="urn:microsoft.com/office/officeart/2005/8/layout/list1"/>
    <dgm:cxn modelId="{C34D6F04-C4AD-4F56-BEC9-325356439D49}" srcId="{97E35CA2-107B-48E9-BFCA-7AEFDFD3AECF}" destId="{13D9E31B-A99B-4FD4-9744-EFFD3693151D}" srcOrd="2" destOrd="0" parTransId="{F338E1FA-A5B8-4B56-A4E3-30E30886B270}" sibTransId="{8E48048D-44F6-4FEA-9079-97B90C2A8523}"/>
    <dgm:cxn modelId="{681DF6A9-F14B-4C67-92D8-EEAAFDF1CC1E}" type="presOf" srcId="{9207F3C0-E0CB-4C39-A275-06CA9BFED95E}" destId="{86EC040C-A5B9-4F30-8A0C-5041D7645445}" srcOrd="0" destOrd="0" presId="urn:microsoft.com/office/officeart/2005/8/layout/list1"/>
    <dgm:cxn modelId="{5EB827D9-45E9-4F10-8A70-2FA64033888D}" type="presOf" srcId="{EB2EE39A-3BC2-4681-B02E-4105481D2CF9}" destId="{DFAA07C9-7641-4642-BB04-BD3889B51687}" srcOrd="1" destOrd="0" presId="urn:microsoft.com/office/officeart/2005/8/layout/list1"/>
    <dgm:cxn modelId="{E0003CBB-8517-45D2-8009-14E97EB96A24}" srcId="{97E35CA2-107B-48E9-BFCA-7AEFDFD3AECF}" destId="{EB2EE39A-3BC2-4681-B02E-4105481D2CF9}" srcOrd="3" destOrd="0" parTransId="{6033059F-F51A-4E40-9316-A7AF4B8CCC82}" sibTransId="{154AFBB3-12F3-464A-AF55-19B6805D8DFB}"/>
    <dgm:cxn modelId="{80AEA1AD-005C-460B-BC12-91F2D5B2C552}" type="presOf" srcId="{13D9E31B-A99B-4FD4-9744-EFFD3693151D}" destId="{F44A932B-33FD-470A-BDBD-5C349D6236BE}" srcOrd="0" destOrd="0" presId="urn:microsoft.com/office/officeart/2005/8/layout/list1"/>
    <dgm:cxn modelId="{198092AB-9B4F-4293-A211-08CD52EAC72E}" type="presParOf" srcId="{84610028-A1EF-4608-9466-8A1378BFC86E}" destId="{82EFC54D-7489-4724-8A26-448301EBDB73}" srcOrd="0" destOrd="0" presId="urn:microsoft.com/office/officeart/2005/8/layout/list1"/>
    <dgm:cxn modelId="{0753832A-D392-4D3E-B378-E4EAF6D35892}" type="presParOf" srcId="{82EFC54D-7489-4724-8A26-448301EBDB73}" destId="{C7DDE33A-093C-45DA-9603-EE2D90EE321E}" srcOrd="0" destOrd="0" presId="urn:microsoft.com/office/officeart/2005/8/layout/list1"/>
    <dgm:cxn modelId="{AD5E4A7F-DE6D-43A4-85D5-4F37ABFFEFCB}" type="presParOf" srcId="{82EFC54D-7489-4724-8A26-448301EBDB73}" destId="{E72AA63D-C0BA-4BC5-A40B-9AEC59CA3714}" srcOrd="1" destOrd="0" presId="urn:microsoft.com/office/officeart/2005/8/layout/list1"/>
    <dgm:cxn modelId="{66497E90-F253-4BEC-9544-5EF41C4A98F2}" type="presParOf" srcId="{84610028-A1EF-4608-9466-8A1378BFC86E}" destId="{0A52ACBF-1BA4-4D9A-83F0-7322D57A2E60}" srcOrd="1" destOrd="0" presId="urn:microsoft.com/office/officeart/2005/8/layout/list1"/>
    <dgm:cxn modelId="{45E5A75B-7122-4A34-913D-BBBCE7C20285}" type="presParOf" srcId="{84610028-A1EF-4608-9466-8A1378BFC86E}" destId="{8D11D111-2909-45A1-870D-140DDCA32017}" srcOrd="2" destOrd="0" presId="urn:microsoft.com/office/officeart/2005/8/layout/list1"/>
    <dgm:cxn modelId="{FC62D31B-09BF-4707-8AB6-9EDA674BAA6D}" type="presParOf" srcId="{84610028-A1EF-4608-9466-8A1378BFC86E}" destId="{82A1DC62-B1FE-4D48-A798-40A9641FBDEF}" srcOrd="3" destOrd="0" presId="urn:microsoft.com/office/officeart/2005/8/layout/list1"/>
    <dgm:cxn modelId="{0C743C3F-2A2B-44E3-9324-47BCEEC6A742}" type="presParOf" srcId="{84610028-A1EF-4608-9466-8A1378BFC86E}" destId="{7A47071D-26B2-4102-8000-0C225A02D33D}" srcOrd="4" destOrd="0" presId="urn:microsoft.com/office/officeart/2005/8/layout/list1"/>
    <dgm:cxn modelId="{7BC761E7-B5CE-4A09-AB2E-F1A955B4ACFB}" type="presParOf" srcId="{7A47071D-26B2-4102-8000-0C225A02D33D}" destId="{86EC040C-A5B9-4F30-8A0C-5041D7645445}" srcOrd="0" destOrd="0" presId="urn:microsoft.com/office/officeart/2005/8/layout/list1"/>
    <dgm:cxn modelId="{814B3236-0A36-4A29-BBD2-5F9FC8403402}" type="presParOf" srcId="{7A47071D-26B2-4102-8000-0C225A02D33D}" destId="{6FEAFE1D-9CB3-4894-971D-35195B22D609}" srcOrd="1" destOrd="0" presId="urn:microsoft.com/office/officeart/2005/8/layout/list1"/>
    <dgm:cxn modelId="{7C845A0C-0E07-4924-9606-7F3CDB65D777}" type="presParOf" srcId="{84610028-A1EF-4608-9466-8A1378BFC86E}" destId="{DD53A6E2-6AFF-4053-A7CC-690507B20CCB}" srcOrd="5" destOrd="0" presId="urn:microsoft.com/office/officeart/2005/8/layout/list1"/>
    <dgm:cxn modelId="{C39204FF-B2D8-427B-B2C5-87069827B46C}" type="presParOf" srcId="{84610028-A1EF-4608-9466-8A1378BFC86E}" destId="{CBD8CFEE-25ED-4E23-82CB-A69E2861192A}" srcOrd="6" destOrd="0" presId="urn:microsoft.com/office/officeart/2005/8/layout/list1"/>
    <dgm:cxn modelId="{7788638B-FC01-462E-AECB-0DACC301910F}" type="presParOf" srcId="{84610028-A1EF-4608-9466-8A1378BFC86E}" destId="{9C5C9CB5-D609-48A8-9A86-A4CFDF3015A8}" srcOrd="7" destOrd="0" presId="urn:microsoft.com/office/officeart/2005/8/layout/list1"/>
    <dgm:cxn modelId="{0A83C06E-61C3-41F6-981D-F09331F28916}" type="presParOf" srcId="{84610028-A1EF-4608-9466-8A1378BFC86E}" destId="{CCEB7F8A-D38B-4D64-91BC-DE936D00335D}" srcOrd="8" destOrd="0" presId="urn:microsoft.com/office/officeart/2005/8/layout/list1"/>
    <dgm:cxn modelId="{696657CA-156B-419B-A318-4F5572F4BD9A}" type="presParOf" srcId="{CCEB7F8A-D38B-4D64-91BC-DE936D00335D}" destId="{F44A932B-33FD-470A-BDBD-5C349D6236BE}" srcOrd="0" destOrd="0" presId="urn:microsoft.com/office/officeart/2005/8/layout/list1"/>
    <dgm:cxn modelId="{907FEB58-9F9B-417F-89A8-01DAC5B7B69C}" type="presParOf" srcId="{CCEB7F8A-D38B-4D64-91BC-DE936D00335D}" destId="{9C5C453F-7C8B-42B1-8E3B-BBA371D29036}" srcOrd="1" destOrd="0" presId="urn:microsoft.com/office/officeart/2005/8/layout/list1"/>
    <dgm:cxn modelId="{D03DE7E2-F381-4C08-A556-07DDE528015F}" type="presParOf" srcId="{84610028-A1EF-4608-9466-8A1378BFC86E}" destId="{4F74615C-00A6-4DD0-8CCB-89CFC54E25DB}" srcOrd="9" destOrd="0" presId="urn:microsoft.com/office/officeart/2005/8/layout/list1"/>
    <dgm:cxn modelId="{A72D4FB0-C60F-4A9F-8DE9-4C22D28720C5}" type="presParOf" srcId="{84610028-A1EF-4608-9466-8A1378BFC86E}" destId="{07AECC6D-5A89-4205-BB48-C708CFBD70D3}" srcOrd="10" destOrd="0" presId="urn:microsoft.com/office/officeart/2005/8/layout/list1"/>
    <dgm:cxn modelId="{FD351594-2E84-4F77-9FE3-11BD27791ED8}" type="presParOf" srcId="{84610028-A1EF-4608-9466-8A1378BFC86E}" destId="{B52DE4DB-6FC2-4157-920D-337F3D69DAB9}" srcOrd="11" destOrd="0" presId="urn:microsoft.com/office/officeart/2005/8/layout/list1"/>
    <dgm:cxn modelId="{C9BE9741-C2BF-4572-A240-F92C37368A12}" type="presParOf" srcId="{84610028-A1EF-4608-9466-8A1378BFC86E}" destId="{F91ED153-94D8-4A26-867B-295AF4378189}" srcOrd="12" destOrd="0" presId="urn:microsoft.com/office/officeart/2005/8/layout/list1"/>
    <dgm:cxn modelId="{4935FE47-597D-4758-BAF1-69A48B5CA5AE}" type="presParOf" srcId="{F91ED153-94D8-4A26-867B-295AF4378189}" destId="{3EFDAF97-439F-4304-8833-78517F7DC9C1}" srcOrd="0" destOrd="0" presId="urn:microsoft.com/office/officeart/2005/8/layout/list1"/>
    <dgm:cxn modelId="{847781E8-2504-4316-8C6C-584F73DF8B19}" type="presParOf" srcId="{F91ED153-94D8-4A26-867B-295AF4378189}" destId="{DFAA07C9-7641-4642-BB04-BD3889B51687}" srcOrd="1" destOrd="0" presId="urn:microsoft.com/office/officeart/2005/8/layout/list1"/>
    <dgm:cxn modelId="{F1F15D44-37E7-48C6-BA7C-0E65EF81902A}" type="presParOf" srcId="{84610028-A1EF-4608-9466-8A1378BFC86E}" destId="{9C9927EF-D6AC-4C2C-B994-16696DDD0DFF}" srcOrd="13" destOrd="0" presId="urn:microsoft.com/office/officeart/2005/8/layout/list1"/>
    <dgm:cxn modelId="{7A4CD56A-6AE3-4E5D-AA0B-62D2FB585C03}" type="presParOf" srcId="{84610028-A1EF-4608-9466-8A1378BFC86E}" destId="{56DC0F5E-F4B8-452D-8BE6-EE3117257C8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D044E89-5859-4A52-A1D5-7505A8F59B6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52492BD-61B2-46DA-95F1-237F2B3548FA}">
      <dgm:prSet phldrT="[Текст]" custT="1"/>
      <dgm:spPr/>
      <dgm:t>
        <a:bodyPr/>
        <a:lstStyle/>
        <a:p>
          <a:r>
            <a:rPr lang="ru-RU" sz="3200" b="1" dirty="0" smtClean="0">
              <a:latin typeface="+mj-lt"/>
            </a:rPr>
            <a:t>Общее образование</a:t>
          </a:r>
          <a:endParaRPr lang="ru-RU" sz="3200" b="1" dirty="0">
            <a:latin typeface="+mj-lt"/>
          </a:endParaRPr>
        </a:p>
      </dgm:t>
    </dgm:pt>
    <dgm:pt modelId="{892CC030-36D5-44DC-A6D9-84342165CCB3}" type="parTrans" cxnId="{08C0AA31-9121-40F6-839E-3DB9431152E4}">
      <dgm:prSet/>
      <dgm:spPr/>
      <dgm:t>
        <a:bodyPr/>
        <a:lstStyle/>
        <a:p>
          <a:endParaRPr lang="ru-RU"/>
        </a:p>
      </dgm:t>
    </dgm:pt>
    <dgm:pt modelId="{6E5DB2C3-F865-46F3-BF51-5E23EEED4290}" type="sibTrans" cxnId="{08C0AA31-9121-40F6-839E-3DB9431152E4}">
      <dgm:prSet/>
      <dgm:spPr/>
      <dgm:t>
        <a:bodyPr/>
        <a:lstStyle/>
        <a:p>
          <a:endParaRPr lang="ru-RU"/>
        </a:p>
      </dgm:t>
    </dgm:pt>
    <dgm:pt modelId="{F39A4AF6-327F-4E08-BDED-DD977FF4A5D4}">
      <dgm:prSet phldrT="[Текст]" custT="1"/>
      <dgm:spPr/>
      <dgm:t>
        <a:bodyPr/>
        <a:lstStyle/>
        <a:p>
          <a:r>
            <a:rPr lang="ru-RU" sz="1800" dirty="0" smtClean="0"/>
            <a:t>Начальное общее образование</a:t>
          </a:r>
          <a:endParaRPr lang="ru-RU" sz="1800" dirty="0"/>
        </a:p>
      </dgm:t>
    </dgm:pt>
    <dgm:pt modelId="{8823099F-30D5-4818-8056-0814C30204BD}" type="parTrans" cxnId="{5A63AB6F-B0BC-4D1D-A11E-07FFA1767BE9}">
      <dgm:prSet/>
      <dgm:spPr/>
      <dgm:t>
        <a:bodyPr/>
        <a:lstStyle/>
        <a:p>
          <a:endParaRPr lang="ru-RU"/>
        </a:p>
      </dgm:t>
    </dgm:pt>
    <dgm:pt modelId="{43575426-56CF-4648-9749-B806AE708C3C}" type="sibTrans" cxnId="{5A63AB6F-B0BC-4D1D-A11E-07FFA1767BE9}">
      <dgm:prSet/>
      <dgm:spPr/>
      <dgm:t>
        <a:bodyPr/>
        <a:lstStyle/>
        <a:p>
          <a:endParaRPr lang="ru-RU"/>
        </a:p>
      </dgm:t>
    </dgm:pt>
    <dgm:pt modelId="{E89D50B5-F6AC-4F08-8461-EC2BA3944D52}">
      <dgm:prSet phldrT="[Текст]" custT="1"/>
      <dgm:spPr/>
      <dgm:t>
        <a:bodyPr/>
        <a:lstStyle/>
        <a:p>
          <a:r>
            <a:rPr lang="ru-RU" sz="1800" dirty="0" smtClean="0"/>
            <a:t>Среднее общее образование</a:t>
          </a:r>
          <a:endParaRPr lang="ru-RU" sz="1800" dirty="0"/>
        </a:p>
      </dgm:t>
    </dgm:pt>
    <dgm:pt modelId="{9E285564-320F-4776-B7FB-4D7ADD5C8693}" type="parTrans" cxnId="{CECBF1AA-CC4A-4369-8142-3CF5A3B2D568}">
      <dgm:prSet/>
      <dgm:spPr/>
      <dgm:t>
        <a:bodyPr/>
        <a:lstStyle/>
        <a:p>
          <a:endParaRPr lang="ru-RU"/>
        </a:p>
      </dgm:t>
    </dgm:pt>
    <dgm:pt modelId="{15ED4668-6271-4AC7-9804-B7774E394D97}" type="sibTrans" cxnId="{CECBF1AA-CC4A-4369-8142-3CF5A3B2D568}">
      <dgm:prSet/>
      <dgm:spPr/>
      <dgm:t>
        <a:bodyPr/>
        <a:lstStyle/>
        <a:p>
          <a:endParaRPr lang="ru-RU"/>
        </a:p>
      </dgm:t>
    </dgm:pt>
    <dgm:pt modelId="{5709CEA2-5BD9-411D-B04B-349717E2989B}">
      <dgm:prSet custT="1"/>
      <dgm:spPr/>
      <dgm:t>
        <a:bodyPr/>
        <a:lstStyle/>
        <a:p>
          <a:r>
            <a:rPr lang="ru-RU" sz="1800" dirty="0" smtClean="0"/>
            <a:t>Основное общее образование</a:t>
          </a:r>
          <a:endParaRPr lang="ru-RU" sz="1800" dirty="0"/>
        </a:p>
      </dgm:t>
    </dgm:pt>
    <dgm:pt modelId="{52BA6D32-5287-4F6B-BD47-DD505B85D459}" type="parTrans" cxnId="{0E4E5025-7335-4EF3-A502-25199F1FC0DA}">
      <dgm:prSet/>
      <dgm:spPr/>
      <dgm:t>
        <a:bodyPr/>
        <a:lstStyle/>
        <a:p>
          <a:endParaRPr lang="ru-RU"/>
        </a:p>
      </dgm:t>
    </dgm:pt>
    <dgm:pt modelId="{BC1645AD-F61C-4C9D-8439-114CACF349BF}" type="sibTrans" cxnId="{0E4E5025-7335-4EF3-A502-25199F1FC0DA}">
      <dgm:prSet/>
      <dgm:spPr/>
      <dgm:t>
        <a:bodyPr/>
        <a:lstStyle/>
        <a:p>
          <a:endParaRPr lang="ru-RU"/>
        </a:p>
      </dgm:t>
    </dgm:pt>
    <dgm:pt modelId="{EF74C5E7-4369-469C-838F-995E59E9FEEC}">
      <dgm:prSet custT="1"/>
      <dgm:spPr/>
      <dgm:t>
        <a:bodyPr/>
        <a:lstStyle/>
        <a:p>
          <a:r>
            <a:rPr lang="ru-RU" sz="1400" dirty="0" smtClean="0"/>
            <a:t>общеобразовательных организаций</a:t>
          </a:r>
        </a:p>
        <a:p>
          <a:r>
            <a:rPr lang="ru-RU" sz="1400" dirty="0" smtClean="0"/>
            <a:t>27</a:t>
          </a:r>
          <a:endParaRPr lang="ru-RU" sz="1400" dirty="0"/>
        </a:p>
      </dgm:t>
    </dgm:pt>
    <dgm:pt modelId="{383563AC-AD9F-4186-81A6-961E7B7BA69D}" type="parTrans" cxnId="{14D3D6DC-E1BA-48EF-B38C-F6BD7865ED7A}">
      <dgm:prSet/>
      <dgm:spPr/>
      <dgm:t>
        <a:bodyPr/>
        <a:lstStyle/>
        <a:p>
          <a:endParaRPr lang="ru-RU"/>
        </a:p>
      </dgm:t>
    </dgm:pt>
    <dgm:pt modelId="{EB4DFDD9-0530-4597-A361-9B186718B2AA}" type="sibTrans" cxnId="{14D3D6DC-E1BA-48EF-B38C-F6BD7865ED7A}">
      <dgm:prSet/>
      <dgm:spPr/>
      <dgm:t>
        <a:bodyPr/>
        <a:lstStyle/>
        <a:p>
          <a:endParaRPr lang="ru-RU"/>
        </a:p>
      </dgm:t>
    </dgm:pt>
    <dgm:pt modelId="{09FBB8CB-350F-4088-8165-D603BEF21C15}">
      <dgm:prSet custT="1"/>
      <dgm:spPr/>
      <dgm:t>
        <a:bodyPr/>
        <a:lstStyle/>
        <a:p>
          <a:r>
            <a:rPr lang="ru-RU" sz="1100" dirty="0" smtClean="0"/>
            <a:t> </a:t>
          </a:r>
          <a:r>
            <a:rPr lang="ru-RU" sz="1400" dirty="0" smtClean="0"/>
            <a:t>общеобразовательных организаций</a:t>
          </a:r>
        </a:p>
        <a:p>
          <a:r>
            <a:rPr lang="ru-RU" sz="1400" dirty="0" smtClean="0"/>
            <a:t>26</a:t>
          </a:r>
          <a:endParaRPr lang="ru-RU" sz="1400" dirty="0"/>
        </a:p>
      </dgm:t>
    </dgm:pt>
    <dgm:pt modelId="{14AC3D15-9F35-4726-8B50-FFB1FA741D4F}" type="parTrans" cxnId="{33C85B9E-0474-4C9C-8411-881DE4ACF7E4}">
      <dgm:prSet/>
      <dgm:spPr/>
      <dgm:t>
        <a:bodyPr/>
        <a:lstStyle/>
        <a:p>
          <a:endParaRPr lang="ru-RU"/>
        </a:p>
      </dgm:t>
    </dgm:pt>
    <dgm:pt modelId="{FD7C093F-DB8B-4305-966E-8115F4C99609}" type="sibTrans" cxnId="{33C85B9E-0474-4C9C-8411-881DE4ACF7E4}">
      <dgm:prSet/>
      <dgm:spPr/>
      <dgm:t>
        <a:bodyPr/>
        <a:lstStyle/>
        <a:p>
          <a:endParaRPr lang="ru-RU"/>
        </a:p>
      </dgm:t>
    </dgm:pt>
    <dgm:pt modelId="{D77551CC-3981-4F64-AF72-3A210BCD528F}">
      <dgm:prSet custT="1"/>
      <dgm:spPr/>
      <dgm:t>
        <a:bodyPr/>
        <a:lstStyle/>
        <a:p>
          <a:r>
            <a:rPr lang="ru-RU" sz="1400" dirty="0" smtClean="0"/>
            <a:t>общеобразовательных организаций</a:t>
          </a:r>
        </a:p>
        <a:p>
          <a:r>
            <a:rPr lang="ru-RU" sz="1400" dirty="0" smtClean="0"/>
            <a:t>13</a:t>
          </a:r>
          <a:endParaRPr lang="ru-RU" sz="1400" dirty="0"/>
        </a:p>
      </dgm:t>
    </dgm:pt>
    <dgm:pt modelId="{3205A852-B979-4382-A77C-E293B306AA84}" type="parTrans" cxnId="{F9DF3CE8-24D7-4CD8-99F2-4773CC9EDEA4}">
      <dgm:prSet/>
      <dgm:spPr/>
      <dgm:t>
        <a:bodyPr/>
        <a:lstStyle/>
        <a:p>
          <a:endParaRPr lang="ru-RU"/>
        </a:p>
      </dgm:t>
    </dgm:pt>
    <dgm:pt modelId="{85706431-3EBD-4D5B-84F4-AE67D3606CBC}" type="sibTrans" cxnId="{F9DF3CE8-24D7-4CD8-99F2-4773CC9EDEA4}">
      <dgm:prSet/>
      <dgm:spPr/>
      <dgm:t>
        <a:bodyPr/>
        <a:lstStyle/>
        <a:p>
          <a:endParaRPr lang="ru-RU"/>
        </a:p>
      </dgm:t>
    </dgm:pt>
    <dgm:pt modelId="{EB591879-657F-4BB2-A725-A74611B27DB9}">
      <dgm:prSet/>
      <dgm:spPr/>
      <dgm:t>
        <a:bodyPr/>
        <a:lstStyle/>
        <a:p>
          <a:r>
            <a:rPr lang="ru-RU" dirty="0" smtClean="0"/>
            <a:t>Количество классов</a:t>
          </a:r>
        </a:p>
        <a:p>
          <a:r>
            <a:rPr lang="ru-RU" dirty="0" smtClean="0"/>
            <a:t>167</a:t>
          </a:r>
          <a:endParaRPr lang="ru-RU" dirty="0"/>
        </a:p>
      </dgm:t>
    </dgm:pt>
    <dgm:pt modelId="{DA9450E1-BA67-4C38-AD2A-CE71C7EBA344}" type="parTrans" cxnId="{2C742A4C-2185-4D36-80C2-192BF8986388}">
      <dgm:prSet/>
      <dgm:spPr/>
      <dgm:t>
        <a:bodyPr/>
        <a:lstStyle/>
        <a:p>
          <a:endParaRPr lang="ru-RU"/>
        </a:p>
      </dgm:t>
    </dgm:pt>
    <dgm:pt modelId="{D9DDEDCB-C3B4-4176-A8EA-321AF4395483}" type="sibTrans" cxnId="{2C742A4C-2185-4D36-80C2-192BF8986388}">
      <dgm:prSet/>
      <dgm:spPr/>
      <dgm:t>
        <a:bodyPr/>
        <a:lstStyle/>
        <a:p>
          <a:endParaRPr lang="ru-RU"/>
        </a:p>
      </dgm:t>
    </dgm:pt>
    <dgm:pt modelId="{983CC0D1-E229-44AC-9185-FB3F4B85E8A9}">
      <dgm:prSet/>
      <dgm:spPr/>
      <dgm:t>
        <a:bodyPr/>
        <a:lstStyle/>
        <a:p>
          <a:r>
            <a:rPr lang="ru-RU" dirty="0" smtClean="0"/>
            <a:t>Количество учащихся</a:t>
          </a:r>
        </a:p>
        <a:p>
          <a:r>
            <a:rPr lang="ru-RU" dirty="0" smtClean="0"/>
            <a:t>3129</a:t>
          </a:r>
          <a:endParaRPr lang="ru-RU" dirty="0"/>
        </a:p>
      </dgm:t>
    </dgm:pt>
    <dgm:pt modelId="{68D82090-5931-45E2-BB8E-6EA1C671D835}" type="parTrans" cxnId="{84F9F9D4-DB08-43D8-A27F-13589C36383F}">
      <dgm:prSet/>
      <dgm:spPr/>
      <dgm:t>
        <a:bodyPr/>
        <a:lstStyle/>
        <a:p>
          <a:endParaRPr lang="ru-RU"/>
        </a:p>
      </dgm:t>
    </dgm:pt>
    <dgm:pt modelId="{DA4351EE-2A70-4476-8442-FCC8DA8862D4}" type="sibTrans" cxnId="{84F9F9D4-DB08-43D8-A27F-13589C36383F}">
      <dgm:prSet/>
      <dgm:spPr/>
      <dgm:t>
        <a:bodyPr/>
        <a:lstStyle/>
        <a:p>
          <a:endParaRPr lang="ru-RU"/>
        </a:p>
      </dgm:t>
    </dgm:pt>
    <dgm:pt modelId="{BD3523F8-A234-4FFF-859D-81AD31BBA230}">
      <dgm:prSet/>
      <dgm:spPr/>
      <dgm:t>
        <a:bodyPr/>
        <a:lstStyle/>
        <a:p>
          <a:r>
            <a:rPr lang="ru-RU" dirty="0" smtClean="0"/>
            <a:t>Количество классов</a:t>
          </a:r>
        </a:p>
        <a:p>
          <a:r>
            <a:rPr lang="ru-RU" dirty="0" smtClean="0"/>
            <a:t>203</a:t>
          </a:r>
          <a:endParaRPr lang="ru-RU" dirty="0"/>
        </a:p>
      </dgm:t>
    </dgm:pt>
    <dgm:pt modelId="{8E3D7C04-82A6-4B57-94B6-88FFCF75A649}" type="parTrans" cxnId="{59A6F9E1-B18E-4601-8D78-84F357A319F9}">
      <dgm:prSet/>
      <dgm:spPr/>
      <dgm:t>
        <a:bodyPr/>
        <a:lstStyle/>
        <a:p>
          <a:endParaRPr lang="ru-RU"/>
        </a:p>
      </dgm:t>
    </dgm:pt>
    <dgm:pt modelId="{F8A26A13-28B3-4E0B-93F8-B237AA09CD49}" type="sibTrans" cxnId="{59A6F9E1-B18E-4601-8D78-84F357A319F9}">
      <dgm:prSet/>
      <dgm:spPr/>
      <dgm:t>
        <a:bodyPr/>
        <a:lstStyle/>
        <a:p>
          <a:endParaRPr lang="ru-RU"/>
        </a:p>
      </dgm:t>
    </dgm:pt>
    <dgm:pt modelId="{C0385514-A8BF-4D92-A0B4-90551BD1FAA4}">
      <dgm:prSet/>
      <dgm:spPr/>
      <dgm:t>
        <a:bodyPr/>
        <a:lstStyle/>
        <a:p>
          <a:r>
            <a:rPr lang="ru-RU" dirty="0" smtClean="0"/>
            <a:t>Количество учащихся</a:t>
          </a:r>
        </a:p>
        <a:p>
          <a:r>
            <a:rPr lang="ru-RU" dirty="0" smtClean="0"/>
            <a:t>3532</a:t>
          </a:r>
          <a:endParaRPr lang="ru-RU" dirty="0"/>
        </a:p>
      </dgm:t>
    </dgm:pt>
    <dgm:pt modelId="{407E642D-6E29-4A76-A70E-652A9609C48D}" type="parTrans" cxnId="{9380345E-701F-477F-B2C5-B7301A3B1FC6}">
      <dgm:prSet/>
      <dgm:spPr/>
      <dgm:t>
        <a:bodyPr/>
        <a:lstStyle/>
        <a:p>
          <a:endParaRPr lang="ru-RU"/>
        </a:p>
      </dgm:t>
    </dgm:pt>
    <dgm:pt modelId="{290A4813-FFD2-431D-9307-7A2F940AB56B}" type="sibTrans" cxnId="{9380345E-701F-477F-B2C5-B7301A3B1FC6}">
      <dgm:prSet/>
      <dgm:spPr/>
      <dgm:t>
        <a:bodyPr/>
        <a:lstStyle/>
        <a:p>
          <a:endParaRPr lang="ru-RU"/>
        </a:p>
      </dgm:t>
    </dgm:pt>
    <dgm:pt modelId="{7E739322-25D0-4887-B073-AFD1C42A8AAA}">
      <dgm:prSet/>
      <dgm:spPr/>
      <dgm:t>
        <a:bodyPr/>
        <a:lstStyle/>
        <a:p>
          <a:r>
            <a:rPr lang="ru-RU" dirty="0" smtClean="0"/>
            <a:t>Количество классов</a:t>
          </a:r>
        </a:p>
        <a:p>
          <a:r>
            <a:rPr lang="ru-RU" dirty="0" smtClean="0"/>
            <a:t>31</a:t>
          </a:r>
          <a:endParaRPr lang="ru-RU" dirty="0"/>
        </a:p>
      </dgm:t>
    </dgm:pt>
    <dgm:pt modelId="{64964DE0-2307-4FEC-8EB6-FD1604DB503F}" type="parTrans" cxnId="{0ED47E2B-E9D1-4B54-BCF3-79DDCFE83DEE}">
      <dgm:prSet/>
      <dgm:spPr/>
      <dgm:t>
        <a:bodyPr/>
        <a:lstStyle/>
        <a:p>
          <a:endParaRPr lang="ru-RU"/>
        </a:p>
      </dgm:t>
    </dgm:pt>
    <dgm:pt modelId="{1A1A2DDE-C2F5-40E6-A4DD-8A878F34416A}" type="sibTrans" cxnId="{0ED47E2B-E9D1-4B54-BCF3-79DDCFE83DEE}">
      <dgm:prSet/>
      <dgm:spPr/>
      <dgm:t>
        <a:bodyPr/>
        <a:lstStyle/>
        <a:p>
          <a:endParaRPr lang="ru-RU"/>
        </a:p>
      </dgm:t>
    </dgm:pt>
    <dgm:pt modelId="{E90455A6-3B4D-49D6-B20D-40FD34EB2E5F}">
      <dgm:prSet/>
      <dgm:spPr/>
      <dgm:t>
        <a:bodyPr/>
        <a:lstStyle/>
        <a:p>
          <a:r>
            <a:rPr lang="ru-RU" dirty="0" smtClean="0"/>
            <a:t>Количество учащихся</a:t>
          </a:r>
        </a:p>
        <a:p>
          <a:r>
            <a:rPr lang="ru-RU" dirty="0" smtClean="0"/>
            <a:t>444</a:t>
          </a:r>
          <a:endParaRPr lang="ru-RU" dirty="0"/>
        </a:p>
      </dgm:t>
    </dgm:pt>
    <dgm:pt modelId="{E68D47B8-323C-4138-BDA2-E806DBB38CF0}" type="parTrans" cxnId="{C3517A63-8FF0-42C6-9AD7-CF8A3805CF33}">
      <dgm:prSet/>
      <dgm:spPr/>
      <dgm:t>
        <a:bodyPr/>
        <a:lstStyle/>
        <a:p>
          <a:endParaRPr lang="ru-RU"/>
        </a:p>
      </dgm:t>
    </dgm:pt>
    <dgm:pt modelId="{05B424C2-C39E-4537-88B6-84CC768B65AC}" type="sibTrans" cxnId="{C3517A63-8FF0-42C6-9AD7-CF8A3805CF33}">
      <dgm:prSet/>
      <dgm:spPr/>
      <dgm:t>
        <a:bodyPr/>
        <a:lstStyle/>
        <a:p>
          <a:endParaRPr lang="ru-RU"/>
        </a:p>
      </dgm:t>
    </dgm:pt>
    <dgm:pt modelId="{256A675C-6BAB-4E15-A8B0-8ED12DD5E17C}" type="pres">
      <dgm:prSet presAssocID="{AD044E89-5859-4A52-A1D5-7505A8F59B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3E24A5C-7AD3-4254-8957-DDBFD8FBA952}" type="pres">
      <dgm:prSet presAssocID="{952492BD-61B2-46DA-95F1-237F2B3548FA}" presName="hierRoot1" presStyleCnt="0"/>
      <dgm:spPr/>
      <dgm:t>
        <a:bodyPr/>
        <a:lstStyle/>
        <a:p>
          <a:endParaRPr lang="ru-RU"/>
        </a:p>
      </dgm:t>
    </dgm:pt>
    <dgm:pt modelId="{55AEA999-89C3-4783-ABD6-1998F5E766AA}" type="pres">
      <dgm:prSet presAssocID="{952492BD-61B2-46DA-95F1-237F2B3548FA}" presName="composite" presStyleCnt="0"/>
      <dgm:spPr/>
      <dgm:t>
        <a:bodyPr/>
        <a:lstStyle/>
        <a:p>
          <a:endParaRPr lang="ru-RU"/>
        </a:p>
      </dgm:t>
    </dgm:pt>
    <dgm:pt modelId="{2294ED9C-0BE1-4614-B26E-E3A8B58A0D71}" type="pres">
      <dgm:prSet presAssocID="{952492BD-61B2-46DA-95F1-237F2B3548FA}" presName="background" presStyleLbl="node0" presStyleIdx="0" presStyleCnt="1"/>
      <dgm:spPr/>
      <dgm:t>
        <a:bodyPr/>
        <a:lstStyle/>
        <a:p>
          <a:endParaRPr lang="ru-RU"/>
        </a:p>
      </dgm:t>
    </dgm:pt>
    <dgm:pt modelId="{D58FCABA-7C19-4AA2-BA9F-86328964B840}" type="pres">
      <dgm:prSet presAssocID="{952492BD-61B2-46DA-95F1-237F2B3548FA}" presName="text" presStyleLbl="fgAcc0" presStyleIdx="0" presStyleCnt="1" custScaleX="259297" custScaleY="141228" custLinFactNeighborX="-1407" custLinFactNeighborY="-423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8162EA-8E14-4A6E-B060-4993A5F5F8D7}" type="pres">
      <dgm:prSet presAssocID="{952492BD-61B2-46DA-95F1-237F2B3548FA}" presName="hierChild2" presStyleCnt="0"/>
      <dgm:spPr/>
      <dgm:t>
        <a:bodyPr/>
        <a:lstStyle/>
        <a:p>
          <a:endParaRPr lang="ru-RU"/>
        </a:p>
      </dgm:t>
    </dgm:pt>
    <dgm:pt modelId="{01EE19F7-DEED-4486-9AA1-AE16CDD951F6}" type="pres">
      <dgm:prSet presAssocID="{8823099F-30D5-4818-8056-0814C30204BD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B107C58-9C1A-499B-894F-D066FE7600C7}" type="pres">
      <dgm:prSet presAssocID="{F39A4AF6-327F-4E08-BDED-DD977FF4A5D4}" presName="hierRoot2" presStyleCnt="0"/>
      <dgm:spPr/>
      <dgm:t>
        <a:bodyPr/>
        <a:lstStyle/>
        <a:p>
          <a:endParaRPr lang="ru-RU"/>
        </a:p>
      </dgm:t>
    </dgm:pt>
    <dgm:pt modelId="{748817B3-EA5F-4069-A4A9-9730C2DD621F}" type="pres">
      <dgm:prSet presAssocID="{F39A4AF6-327F-4E08-BDED-DD977FF4A5D4}" presName="composite2" presStyleCnt="0"/>
      <dgm:spPr/>
      <dgm:t>
        <a:bodyPr/>
        <a:lstStyle/>
        <a:p>
          <a:endParaRPr lang="ru-RU"/>
        </a:p>
      </dgm:t>
    </dgm:pt>
    <dgm:pt modelId="{C0548613-AD54-4A6C-BCDD-710E681FC8CC}" type="pres">
      <dgm:prSet presAssocID="{F39A4AF6-327F-4E08-BDED-DD977FF4A5D4}" presName="background2" presStyleLbl="node2" presStyleIdx="0" presStyleCnt="3"/>
      <dgm:spPr/>
      <dgm:t>
        <a:bodyPr/>
        <a:lstStyle/>
        <a:p>
          <a:endParaRPr lang="ru-RU"/>
        </a:p>
      </dgm:t>
    </dgm:pt>
    <dgm:pt modelId="{CCEBFBCD-E825-4582-994B-E7E3585C0687}" type="pres">
      <dgm:prSet presAssocID="{F39A4AF6-327F-4E08-BDED-DD977FF4A5D4}" presName="text2" presStyleLbl="fgAcc2" presStyleIdx="0" presStyleCnt="3" custScaleX="197740" custLinFactX="-4256" custLinFactNeighborX="-100000" custLinFactNeighborY="237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D6448A-43C5-4863-8CFC-1CAFB0F85435}" type="pres">
      <dgm:prSet presAssocID="{F39A4AF6-327F-4E08-BDED-DD977FF4A5D4}" presName="hierChild3" presStyleCnt="0"/>
      <dgm:spPr/>
      <dgm:t>
        <a:bodyPr/>
        <a:lstStyle/>
        <a:p>
          <a:endParaRPr lang="ru-RU"/>
        </a:p>
      </dgm:t>
    </dgm:pt>
    <dgm:pt modelId="{BB7639FF-D1EF-4C26-B985-BD54BB1D0912}" type="pres">
      <dgm:prSet presAssocID="{383563AC-AD9F-4186-81A6-961E7B7BA69D}" presName="Name17" presStyleLbl="parChTrans1D3" presStyleIdx="0" presStyleCnt="3"/>
      <dgm:spPr/>
      <dgm:t>
        <a:bodyPr/>
        <a:lstStyle/>
        <a:p>
          <a:endParaRPr lang="ru-RU"/>
        </a:p>
      </dgm:t>
    </dgm:pt>
    <dgm:pt modelId="{A12342DF-346E-448A-BC64-E9F801EFFA0C}" type="pres">
      <dgm:prSet presAssocID="{EF74C5E7-4369-469C-838F-995E59E9FEEC}" presName="hierRoot3" presStyleCnt="0"/>
      <dgm:spPr/>
    </dgm:pt>
    <dgm:pt modelId="{CF984CB3-EB09-4932-A081-B170960B23EA}" type="pres">
      <dgm:prSet presAssocID="{EF74C5E7-4369-469C-838F-995E59E9FEEC}" presName="composite3" presStyleCnt="0"/>
      <dgm:spPr/>
    </dgm:pt>
    <dgm:pt modelId="{1FE84E6F-CFCB-4A3D-8225-9BAEF0600E9A}" type="pres">
      <dgm:prSet presAssocID="{EF74C5E7-4369-469C-838F-995E59E9FEEC}" presName="background3" presStyleLbl="node3" presStyleIdx="0" presStyleCnt="3"/>
      <dgm:spPr/>
    </dgm:pt>
    <dgm:pt modelId="{463C3D8C-49E3-4F13-A12B-3F0389B3DAE2}" type="pres">
      <dgm:prSet presAssocID="{EF74C5E7-4369-469C-838F-995E59E9FEEC}" presName="text3" presStyleLbl="fgAcc3" presStyleIdx="0" presStyleCnt="3" custScaleX="196670" custScaleY="104471" custLinFactX="-4445" custLinFactNeighborX="-100000" custLinFactNeighborY="168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51436C-2A24-4D9B-88C1-CA6FA44A097D}" type="pres">
      <dgm:prSet presAssocID="{EF74C5E7-4369-469C-838F-995E59E9FEEC}" presName="hierChild4" presStyleCnt="0"/>
      <dgm:spPr/>
    </dgm:pt>
    <dgm:pt modelId="{C1658226-D8FD-4B21-9319-FE1A2E70A086}" type="pres">
      <dgm:prSet presAssocID="{DA9450E1-BA67-4C38-AD2A-CE71C7EBA344}" presName="Name23" presStyleLbl="parChTrans1D4" presStyleIdx="0" presStyleCnt="6"/>
      <dgm:spPr/>
      <dgm:t>
        <a:bodyPr/>
        <a:lstStyle/>
        <a:p>
          <a:endParaRPr lang="ru-RU"/>
        </a:p>
      </dgm:t>
    </dgm:pt>
    <dgm:pt modelId="{CCA1C1C0-47F9-4D3D-AFD2-0259A7B8885D}" type="pres">
      <dgm:prSet presAssocID="{EB591879-657F-4BB2-A725-A74611B27DB9}" presName="hierRoot4" presStyleCnt="0"/>
      <dgm:spPr/>
    </dgm:pt>
    <dgm:pt modelId="{68C99E88-081A-4AF0-8228-1B6EF05D4295}" type="pres">
      <dgm:prSet presAssocID="{EB591879-657F-4BB2-A725-A74611B27DB9}" presName="composite4" presStyleCnt="0"/>
      <dgm:spPr/>
    </dgm:pt>
    <dgm:pt modelId="{ADDEA4AB-A23A-4C4F-A0CA-5D924F8D78BE}" type="pres">
      <dgm:prSet presAssocID="{EB591879-657F-4BB2-A725-A74611B27DB9}" presName="background4" presStyleLbl="node4" presStyleIdx="0" presStyleCnt="6"/>
      <dgm:spPr/>
    </dgm:pt>
    <dgm:pt modelId="{126299D1-6211-4133-8F6A-3A9D42C66F11}" type="pres">
      <dgm:prSet presAssocID="{EB591879-657F-4BB2-A725-A74611B27DB9}" presName="text4" presStyleLbl="fgAcc4" presStyleIdx="0" presStyleCnt="6" custScaleX="195411" custScaleY="101682" custLinFactX="-4385" custLinFactNeighborX="-100000" custLinFactNeighborY="46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7DBDE5-EA78-4966-B2C2-AA41FB54F9B3}" type="pres">
      <dgm:prSet presAssocID="{EB591879-657F-4BB2-A725-A74611B27DB9}" presName="hierChild5" presStyleCnt="0"/>
      <dgm:spPr/>
    </dgm:pt>
    <dgm:pt modelId="{9FF0161C-9B1E-4712-85C7-6A129C6CA792}" type="pres">
      <dgm:prSet presAssocID="{68D82090-5931-45E2-BB8E-6EA1C671D835}" presName="Name23" presStyleLbl="parChTrans1D4" presStyleIdx="1" presStyleCnt="6"/>
      <dgm:spPr/>
      <dgm:t>
        <a:bodyPr/>
        <a:lstStyle/>
        <a:p>
          <a:endParaRPr lang="ru-RU"/>
        </a:p>
      </dgm:t>
    </dgm:pt>
    <dgm:pt modelId="{94F9FEE1-0AEE-45D4-BE71-3BB9690D44A1}" type="pres">
      <dgm:prSet presAssocID="{983CC0D1-E229-44AC-9185-FB3F4B85E8A9}" presName="hierRoot4" presStyleCnt="0"/>
      <dgm:spPr/>
    </dgm:pt>
    <dgm:pt modelId="{CE551CD6-87EB-4E1D-8712-5C4BD9786965}" type="pres">
      <dgm:prSet presAssocID="{983CC0D1-E229-44AC-9185-FB3F4B85E8A9}" presName="composite4" presStyleCnt="0"/>
      <dgm:spPr/>
    </dgm:pt>
    <dgm:pt modelId="{D6CB6287-2EA4-48AD-8ECA-70F8F04B9A1D}" type="pres">
      <dgm:prSet presAssocID="{983CC0D1-E229-44AC-9185-FB3F4B85E8A9}" presName="background4" presStyleLbl="node4" presStyleIdx="1" presStyleCnt="6"/>
      <dgm:spPr/>
    </dgm:pt>
    <dgm:pt modelId="{9E8F455F-60F0-4549-8940-23D019C088BE}" type="pres">
      <dgm:prSet presAssocID="{983CC0D1-E229-44AC-9185-FB3F4B85E8A9}" presName="text4" presStyleLbl="fgAcc4" presStyleIdx="1" presStyleCnt="6" custScaleX="195285" custScaleY="97587" custLinFactX="-4401" custLinFactNeighborX="-100000" custLinFactNeighborY="-101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C15878-101B-4BDE-B765-17E03A58C23E}" type="pres">
      <dgm:prSet presAssocID="{983CC0D1-E229-44AC-9185-FB3F4B85E8A9}" presName="hierChild5" presStyleCnt="0"/>
      <dgm:spPr/>
    </dgm:pt>
    <dgm:pt modelId="{4985E754-A6D5-4D8A-ABC5-7711050E9A9C}" type="pres">
      <dgm:prSet presAssocID="{9E285564-320F-4776-B7FB-4D7ADD5C8693}" presName="Name10" presStyleLbl="parChTrans1D2" presStyleIdx="1" presStyleCnt="3"/>
      <dgm:spPr/>
      <dgm:t>
        <a:bodyPr/>
        <a:lstStyle/>
        <a:p>
          <a:endParaRPr lang="ru-RU"/>
        </a:p>
      </dgm:t>
    </dgm:pt>
    <dgm:pt modelId="{B94E898D-8212-425E-83B6-4F9227FD25AB}" type="pres">
      <dgm:prSet presAssocID="{E89D50B5-F6AC-4F08-8461-EC2BA3944D52}" presName="hierRoot2" presStyleCnt="0"/>
      <dgm:spPr/>
      <dgm:t>
        <a:bodyPr/>
        <a:lstStyle/>
        <a:p>
          <a:endParaRPr lang="ru-RU"/>
        </a:p>
      </dgm:t>
    </dgm:pt>
    <dgm:pt modelId="{65AECD52-BC8B-4C9E-A083-06CA9EBA8A8B}" type="pres">
      <dgm:prSet presAssocID="{E89D50B5-F6AC-4F08-8461-EC2BA3944D52}" presName="composite2" presStyleCnt="0"/>
      <dgm:spPr/>
      <dgm:t>
        <a:bodyPr/>
        <a:lstStyle/>
        <a:p>
          <a:endParaRPr lang="ru-RU"/>
        </a:p>
      </dgm:t>
    </dgm:pt>
    <dgm:pt modelId="{F5A02433-F44B-49D9-B92D-E2AAA60E2125}" type="pres">
      <dgm:prSet presAssocID="{E89D50B5-F6AC-4F08-8461-EC2BA3944D52}" presName="background2" presStyleLbl="node2" presStyleIdx="1" presStyleCnt="3"/>
      <dgm:spPr/>
      <dgm:t>
        <a:bodyPr/>
        <a:lstStyle/>
        <a:p>
          <a:endParaRPr lang="ru-RU"/>
        </a:p>
      </dgm:t>
    </dgm:pt>
    <dgm:pt modelId="{E9FE8580-B9FF-4C92-9719-EADEFD89B293}" type="pres">
      <dgm:prSet presAssocID="{E89D50B5-F6AC-4F08-8461-EC2BA3944D52}" presName="text2" presStyleLbl="fgAcc2" presStyleIdx="1" presStyleCnt="3" custScaleX="200643" custLinFactX="100000" custLinFactNeighborX="191885" custLinFactNeighborY="246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08ED2C-B936-4E4E-8AEC-1216BE685B74}" type="pres">
      <dgm:prSet presAssocID="{E89D50B5-F6AC-4F08-8461-EC2BA3944D52}" presName="hierChild3" presStyleCnt="0"/>
      <dgm:spPr/>
      <dgm:t>
        <a:bodyPr/>
        <a:lstStyle/>
        <a:p>
          <a:endParaRPr lang="ru-RU"/>
        </a:p>
      </dgm:t>
    </dgm:pt>
    <dgm:pt modelId="{512FBBEE-8729-4A3B-B9E8-5C9BD1341120}" type="pres">
      <dgm:prSet presAssocID="{3205A852-B979-4382-A77C-E293B306AA84}" presName="Name17" presStyleLbl="parChTrans1D3" presStyleIdx="1" presStyleCnt="3"/>
      <dgm:spPr/>
      <dgm:t>
        <a:bodyPr/>
        <a:lstStyle/>
        <a:p>
          <a:endParaRPr lang="ru-RU"/>
        </a:p>
      </dgm:t>
    </dgm:pt>
    <dgm:pt modelId="{3328B4FE-8F8D-4BBC-82D7-6ABFA1A1FFEC}" type="pres">
      <dgm:prSet presAssocID="{D77551CC-3981-4F64-AF72-3A210BCD528F}" presName="hierRoot3" presStyleCnt="0"/>
      <dgm:spPr/>
    </dgm:pt>
    <dgm:pt modelId="{5F2F5E62-3B3A-4684-8B30-170B8F6AA7AF}" type="pres">
      <dgm:prSet presAssocID="{D77551CC-3981-4F64-AF72-3A210BCD528F}" presName="composite3" presStyleCnt="0"/>
      <dgm:spPr/>
    </dgm:pt>
    <dgm:pt modelId="{5E86055C-748E-4777-B0C5-D4ED256BCB8B}" type="pres">
      <dgm:prSet presAssocID="{D77551CC-3981-4F64-AF72-3A210BCD528F}" presName="background3" presStyleLbl="node3" presStyleIdx="1" presStyleCnt="3"/>
      <dgm:spPr/>
    </dgm:pt>
    <dgm:pt modelId="{11A87870-C713-47CE-BEC7-4D3499E29ED5}" type="pres">
      <dgm:prSet presAssocID="{D77551CC-3981-4F64-AF72-3A210BCD528F}" presName="text3" presStyleLbl="fgAcc3" presStyleIdx="1" presStyleCnt="3" custScaleX="202432" custScaleY="100762" custLinFactX="100000" custLinFactNeighborX="190750" custLinFactNeighborY="197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25FCE0-30EE-4D55-B991-6DB28393434A}" type="pres">
      <dgm:prSet presAssocID="{D77551CC-3981-4F64-AF72-3A210BCD528F}" presName="hierChild4" presStyleCnt="0"/>
      <dgm:spPr/>
    </dgm:pt>
    <dgm:pt modelId="{0601BE33-3D2F-4317-A277-32016D34A30A}" type="pres">
      <dgm:prSet presAssocID="{64964DE0-2307-4FEC-8EB6-FD1604DB503F}" presName="Name23" presStyleLbl="parChTrans1D4" presStyleIdx="2" presStyleCnt="6"/>
      <dgm:spPr/>
      <dgm:t>
        <a:bodyPr/>
        <a:lstStyle/>
        <a:p>
          <a:endParaRPr lang="ru-RU"/>
        </a:p>
      </dgm:t>
    </dgm:pt>
    <dgm:pt modelId="{E52CEB65-F578-4B68-8D14-DE93F3ADAFB0}" type="pres">
      <dgm:prSet presAssocID="{7E739322-25D0-4887-B073-AFD1C42A8AAA}" presName="hierRoot4" presStyleCnt="0"/>
      <dgm:spPr/>
    </dgm:pt>
    <dgm:pt modelId="{6E956D00-0D89-42B0-9844-9E3A6E261E77}" type="pres">
      <dgm:prSet presAssocID="{7E739322-25D0-4887-B073-AFD1C42A8AAA}" presName="composite4" presStyleCnt="0"/>
      <dgm:spPr/>
    </dgm:pt>
    <dgm:pt modelId="{5A4167F4-7013-4D03-8FF4-39B7235CD66B}" type="pres">
      <dgm:prSet presAssocID="{7E739322-25D0-4887-B073-AFD1C42A8AAA}" presName="background4" presStyleLbl="node4" presStyleIdx="2" presStyleCnt="6"/>
      <dgm:spPr/>
    </dgm:pt>
    <dgm:pt modelId="{F693DB3B-2A44-4468-ADB9-3D8E8FAD52CB}" type="pres">
      <dgm:prSet presAssocID="{7E739322-25D0-4887-B073-AFD1C42A8AAA}" presName="text4" presStyleLbl="fgAcc4" presStyleIdx="2" presStyleCnt="6" custScaleX="201958" custScaleY="102088" custLinFactX="100000" custLinFactNeighborX="191341" custLinFactNeighborY="91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FC8935-2D36-4067-B775-41B98CF25EFA}" type="pres">
      <dgm:prSet presAssocID="{7E739322-25D0-4887-B073-AFD1C42A8AAA}" presName="hierChild5" presStyleCnt="0"/>
      <dgm:spPr/>
    </dgm:pt>
    <dgm:pt modelId="{7C4DA0FB-8012-44AA-BB78-E838F89238CC}" type="pres">
      <dgm:prSet presAssocID="{E68D47B8-323C-4138-BDA2-E806DBB38CF0}" presName="Name23" presStyleLbl="parChTrans1D4" presStyleIdx="3" presStyleCnt="6"/>
      <dgm:spPr/>
      <dgm:t>
        <a:bodyPr/>
        <a:lstStyle/>
        <a:p>
          <a:endParaRPr lang="ru-RU"/>
        </a:p>
      </dgm:t>
    </dgm:pt>
    <dgm:pt modelId="{832402DB-2CE7-477A-AF4E-FBAFDCBB9EC5}" type="pres">
      <dgm:prSet presAssocID="{E90455A6-3B4D-49D6-B20D-40FD34EB2E5F}" presName="hierRoot4" presStyleCnt="0"/>
      <dgm:spPr/>
    </dgm:pt>
    <dgm:pt modelId="{26C9D692-BF67-4137-AF88-84B9AA85906C}" type="pres">
      <dgm:prSet presAssocID="{E90455A6-3B4D-49D6-B20D-40FD34EB2E5F}" presName="composite4" presStyleCnt="0"/>
      <dgm:spPr/>
    </dgm:pt>
    <dgm:pt modelId="{395E8186-C997-4DF9-AA37-3252E87C4ED0}" type="pres">
      <dgm:prSet presAssocID="{E90455A6-3B4D-49D6-B20D-40FD34EB2E5F}" presName="background4" presStyleLbl="node4" presStyleIdx="3" presStyleCnt="6"/>
      <dgm:spPr/>
    </dgm:pt>
    <dgm:pt modelId="{42C87DF6-A7A2-41F9-8493-781F78D60969}" type="pres">
      <dgm:prSet presAssocID="{E90455A6-3B4D-49D6-B20D-40FD34EB2E5F}" presName="text4" presStyleLbl="fgAcc4" presStyleIdx="3" presStyleCnt="6" custScaleX="199489" custLinFactX="100000" custLinFactNeighborX="192258" custLinFactNeighborY="-87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BB2743-C986-4978-BDB6-6ECFBC937E8B}" type="pres">
      <dgm:prSet presAssocID="{E90455A6-3B4D-49D6-B20D-40FD34EB2E5F}" presName="hierChild5" presStyleCnt="0"/>
      <dgm:spPr/>
    </dgm:pt>
    <dgm:pt modelId="{436B0817-AECE-4CF0-89EC-8477D2197B34}" type="pres">
      <dgm:prSet presAssocID="{52BA6D32-5287-4F6B-BD47-DD505B85D45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6D2B7010-D743-4CB6-A116-9717D3D9DBF9}" type="pres">
      <dgm:prSet presAssocID="{5709CEA2-5BD9-411D-B04B-349717E2989B}" presName="hierRoot2" presStyleCnt="0"/>
      <dgm:spPr/>
      <dgm:t>
        <a:bodyPr/>
        <a:lstStyle/>
        <a:p>
          <a:endParaRPr lang="ru-RU"/>
        </a:p>
      </dgm:t>
    </dgm:pt>
    <dgm:pt modelId="{9273B652-719A-41EC-9995-4C9181168A62}" type="pres">
      <dgm:prSet presAssocID="{5709CEA2-5BD9-411D-B04B-349717E2989B}" presName="composite2" presStyleCnt="0"/>
      <dgm:spPr/>
      <dgm:t>
        <a:bodyPr/>
        <a:lstStyle/>
        <a:p>
          <a:endParaRPr lang="ru-RU"/>
        </a:p>
      </dgm:t>
    </dgm:pt>
    <dgm:pt modelId="{61D8E091-BCF8-4C1A-94BA-9C620588BE63}" type="pres">
      <dgm:prSet presAssocID="{5709CEA2-5BD9-411D-B04B-349717E2989B}" presName="background2" presStyleLbl="node2" presStyleIdx="2" presStyleCnt="3"/>
      <dgm:spPr/>
      <dgm:t>
        <a:bodyPr/>
        <a:lstStyle/>
        <a:p>
          <a:endParaRPr lang="ru-RU"/>
        </a:p>
      </dgm:t>
    </dgm:pt>
    <dgm:pt modelId="{252738DA-5E64-4E6D-8D9B-9E3011844ACB}" type="pres">
      <dgm:prSet presAssocID="{5709CEA2-5BD9-411D-B04B-349717E2989B}" presName="text2" presStyleLbl="fgAcc2" presStyleIdx="2" presStyleCnt="3" custScaleX="206946" custScaleY="98543" custLinFactX="-100000" custLinFactNeighborX="-125583" custLinFactNeighborY="236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0A0D98-5950-4163-9E9D-393942480E68}" type="pres">
      <dgm:prSet presAssocID="{5709CEA2-5BD9-411D-B04B-349717E2989B}" presName="hierChild3" presStyleCnt="0"/>
      <dgm:spPr/>
      <dgm:t>
        <a:bodyPr/>
        <a:lstStyle/>
        <a:p>
          <a:endParaRPr lang="ru-RU"/>
        </a:p>
      </dgm:t>
    </dgm:pt>
    <dgm:pt modelId="{696F6019-E642-4616-8AD1-C37E3E41A05F}" type="pres">
      <dgm:prSet presAssocID="{14AC3D15-9F35-4726-8B50-FFB1FA741D4F}" presName="Name17" presStyleLbl="parChTrans1D3" presStyleIdx="2" presStyleCnt="3"/>
      <dgm:spPr/>
      <dgm:t>
        <a:bodyPr/>
        <a:lstStyle/>
        <a:p>
          <a:endParaRPr lang="ru-RU"/>
        </a:p>
      </dgm:t>
    </dgm:pt>
    <dgm:pt modelId="{AA537F5F-1DC0-4CBB-8588-68A5A5EAB8CC}" type="pres">
      <dgm:prSet presAssocID="{09FBB8CB-350F-4088-8165-D603BEF21C15}" presName="hierRoot3" presStyleCnt="0"/>
      <dgm:spPr/>
    </dgm:pt>
    <dgm:pt modelId="{072130AC-224B-4BA7-8E84-4BEC358C029B}" type="pres">
      <dgm:prSet presAssocID="{09FBB8CB-350F-4088-8165-D603BEF21C15}" presName="composite3" presStyleCnt="0"/>
      <dgm:spPr/>
    </dgm:pt>
    <dgm:pt modelId="{012BFFE6-4BEE-4EDE-BA50-A8BC99DD21E3}" type="pres">
      <dgm:prSet presAssocID="{09FBB8CB-350F-4088-8165-D603BEF21C15}" presName="background3" presStyleLbl="node3" presStyleIdx="2" presStyleCnt="3"/>
      <dgm:spPr/>
    </dgm:pt>
    <dgm:pt modelId="{80D2F6C6-30DC-4564-BE2A-D7CB2B6C970F}" type="pres">
      <dgm:prSet presAssocID="{09FBB8CB-350F-4088-8165-D603BEF21C15}" presName="text3" presStyleLbl="fgAcc3" presStyleIdx="2" presStyleCnt="3" custScaleX="205412" custScaleY="106155" custLinFactX="-100000" custLinFactNeighborX="-126036" custLinFactNeighborY="183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F58851-1061-4636-B741-E62170F3289E}" type="pres">
      <dgm:prSet presAssocID="{09FBB8CB-350F-4088-8165-D603BEF21C15}" presName="hierChild4" presStyleCnt="0"/>
      <dgm:spPr/>
    </dgm:pt>
    <dgm:pt modelId="{63D18BEF-0738-4E18-B2A8-A20F45F262E6}" type="pres">
      <dgm:prSet presAssocID="{8E3D7C04-82A6-4B57-94B6-88FFCF75A649}" presName="Name23" presStyleLbl="parChTrans1D4" presStyleIdx="4" presStyleCnt="6"/>
      <dgm:spPr/>
      <dgm:t>
        <a:bodyPr/>
        <a:lstStyle/>
        <a:p>
          <a:endParaRPr lang="ru-RU"/>
        </a:p>
      </dgm:t>
    </dgm:pt>
    <dgm:pt modelId="{08D3931B-5A30-4489-99B8-6175F5DFEE6A}" type="pres">
      <dgm:prSet presAssocID="{BD3523F8-A234-4FFF-859D-81AD31BBA230}" presName="hierRoot4" presStyleCnt="0"/>
      <dgm:spPr/>
    </dgm:pt>
    <dgm:pt modelId="{F2CB1E1B-20DA-4357-9B05-11E8ACC9C999}" type="pres">
      <dgm:prSet presAssocID="{BD3523F8-A234-4FFF-859D-81AD31BBA230}" presName="composite4" presStyleCnt="0"/>
      <dgm:spPr/>
    </dgm:pt>
    <dgm:pt modelId="{789EE4C6-35A8-46DF-9AF5-5AC000C0F0EA}" type="pres">
      <dgm:prSet presAssocID="{BD3523F8-A234-4FFF-859D-81AD31BBA230}" presName="background4" presStyleLbl="node4" presStyleIdx="4" presStyleCnt="6"/>
      <dgm:spPr/>
    </dgm:pt>
    <dgm:pt modelId="{EF159C53-0170-4D06-B18B-827287CBE0EE}" type="pres">
      <dgm:prSet presAssocID="{BD3523F8-A234-4FFF-859D-81AD31BBA230}" presName="text4" presStyleLbl="fgAcc4" presStyleIdx="4" presStyleCnt="6" custScaleX="204158" custScaleY="98568" custLinFactX="-100000" custLinFactNeighborX="-126313" custLinFactNeighborY="54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68CF1B-1ABE-4E97-AE2C-0DBEC3D17282}" type="pres">
      <dgm:prSet presAssocID="{BD3523F8-A234-4FFF-859D-81AD31BBA230}" presName="hierChild5" presStyleCnt="0"/>
      <dgm:spPr/>
    </dgm:pt>
    <dgm:pt modelId="{A2DB8520-DD10-4212-8FC7-64A6212DD0F7}" type="pres">
      <dgm:prSet presAssocID="{407E642D-6E29-4A76-A70E-652A9609C48D}" presName="Name23" presStyleLbl="parChTrans1D4" presStyleIdx="5" presStyleCnt="6"/>
      <dgm:spPr/>
      <dgm:t>
        <a:bodyPr/>
        <a:lstStyle/>
        <a:p>
          <a:endParaRPr lang="ru-RU"/>
        </a:p>
      </dgm:t>
    </dgm:pt>
    <dgm:pt modelId="{4DFAD929-FF8B-433D-9E5C-8C6622465198}" type="pres">
      <dgm:prSet presAssocID="{C0385514-A8BF-4D92-A0B4-90551BD1FAA4}" presName="hierRoot4" presStyleCnt="0"/>
      <dgm:spPr/>
    </dgm:pt>
    <dgm:pt modelId="{520D6886-DBEC-4A02-830F-0B28C13D0440}" type="pres">
      <dgm:prSet presAssocID="{C0385514-A8BF-4D92-A0B4-90551BD1FAA4}" presName="composite4" presStyleCnt="0"/>
      <dgm:spPr/>
    </dgm:pt>
    <dgm:pt modelId="{7B5A5DA1-B3D5-4A33-BF7E-2E9A413669D6}" type="pres">
      <dgm:prSet presAssocID="{C0385514-A8BF-4D92-A0B4-90551BD1FAA4}" presName="background4" presStyleLbl="node4" presStyleIdx="5" presStyleCnt="6"/>
      <dgm:spPr/>
    </dgm:pt>
    <dgm:pt modelId="{A7C9F1A1-5C40-400B-908C-765209F13220}" type="pres">
      <dgm:prSet presAssocID="{C0385514-A8BF-4D92-A0B4-90551BD1FAA4}" presName="text4" presStyleLbl="fgAcc4" presStyleIdx="5" presStyleCnt="6" custScaleX="203355" custLinFactX="-100000" custLinFactNeighborX="-126676" custLinFactNeighborY="-84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0D0832-F79F-4DE6-8C10-3C09B4CE8210}" type="pres">
      <dgm:prSet presAssocID="{C0385514-A8BF-4D92-A0B4-90551BD1FAA4}" presName="hierChild5" presStyleCnt="0"/>
      <dgm:spPr/>
    </dgm:pt>
  </dgm:ptLst>
  <dgm:cxnLst>
    <dgm:cxn modelId="{4F93D21C-1D2B-433A-8487-3EE1DE14F50D}" type="presOf" srcId="{52BA6D32-5287-4F6B-BD47-DD505B85D459}" destId="{436B0817-AECE-4CF0-89EC-8477D2197B34}" srcOrd="0" destOrd="0" presId="urn:microsoft.com/office/officeart/2005/8/layout/hierarchy1"/>
    <dgm:cxn modelId="{E3723D4A-6993-46CB-9F16-486DE6B60F2D}" type="presOf" srcId="{64964DE0-2307-4FEC-8EB6-FD1604DB503F}" destId="{0601BE33-3D2F-4317-A277-32016D34A30A}" srcOrd="0" destOrd="0" presId="urn:microsoft.com/office/officeart/2005/8/layout/hierarchy1"/>
    <dgm:cxn modelId="{5A63AB6F-B0BC-4D1D-A11E-07FFA1767BE9}" srcId="{952492BD-61B2-46DA-95F1-237F2B3548FA}" destId="{F39A4AF6-327F-4E08-BDED-DD977FF4A5D4}" srcOrd="0" destOrd="0" parTransId="{8823099F-30D5-4818-8056-0814C30204BD}" sibTransId="{43575426-56CF-4648-9749-B806AE708C3C}"/>
    <dgm:cxn modelId="{798A743C-CFC9-470A-A1C7-7C56C9BDFADA}" type="presOf" srcId="{DA9450E1-BA67-4C38-AD2A-CE71C7EBA344}" destId="{C1658226-D8FD-4B21-9319-FE1A2E70A086}" srcOrd="0" destOrd="0" presId="urn:microsoft.com/office/officeart/2005/8/layout/hierarchy1"/>
    <dgm:cxn modelId="{0ED47E2B-E9D1-4B54-BCF3-79DDCFE83DEE}" srcId="{D77551CC-3981-4F64-AF72-3A210BCD528F}" destId="{7E739322-25D0-4887-B073-AFD1C42A8AAA}" srcOrd="0" destOrd="0" parTransId="{64964DE0-2307-4FEC-8EB6-FD1604DB503F}" sibTransId="{1A1A2DDE-C2F5-40E6-A4DD-8A878F34416A}"/>
    <dgm:cxn modelId="{BC3C36D2-0D63-43BE-A339-965CC9ACAC22}" type="presOf" srcId="{E89D50B5-F6AC-4F08-8461-EC2BA3944D52}" destId="{E9FE8580-B9FF-4C92-9719-EADEFD89B293}" srcOrd="0" destOrd="0" presId="urn:microsoft.com/office/officeart/2005/8/layout/hierarchy1"/>
    <dgm:cxn modelId="{3E84BCE3-4DE8-47E3-A9CD-DAECD1D801F9}" type="presOf" srcId="{8E3D7C04-82A6-4B57-94B6-88FFCF75A649}" destId="{63D18BEF-0738-4E18-B2A8-A20F45F262E6}" srcOrd="0" destOrd="0" presId="urn:microsoft.com/office/officeart/2005/8/layout/hierarchy1"/>
    <dgm:cxn modelId="{08C0AA31-9121-40F6-839E-3DB9431152E4}" srcId="{AD044E89-5859-4A52-A1D5-7505A8F59B62}" destId="{952492BD-61B2-46DA-95F1-237F2B3548FA}" srcOrd="0" destOrd="0" parTransId="{892CC030-36D5-44DC-A6D9-84342165CCB3}" sibTransId="{6E5DB2C3-F865-46F3-BF51-5E23EEED4290}"/>
    <dgm:cxn modelId="{7AEDCB26-E909-4D8F-896A-5DF61DC86805}" type="presOf" srcId="{D77551CC-3981-4F64-AF72-3A210BCD528F}" destId="{11A87870-C713-47CE-BEC7-4D3499E29ED5}" srcOrd="0" destOrd="0" presId="urn:microsoft.com/office/officeart/2005/8/layout/hierarchy1"/>
    <dgm:cxn modelId="{C610A628-8615-4B85-A661-AC0EF39FD735}" type="presOf" srcId="{383563AC-AD9F-4186-81A6-961E7B7BA69D}" destId="{BB7639FF-D1EF-4C26-B985-BD54BB1D0912}" srcOrd="0" destOrd="0" presId="urn:microsoft.com/office/officeart/2005/8/layout/hierarchy1"/>
    <dgm:cxn modelId="{3FEC9A4A-3F52-4A35-B662-1C7779654C3D}" type="presOf" srcId="{E68D47B8-323C-4138-BDA2-E806DBB38CF0}" destId="{7C4DA0FB-8012-44AA-BB78-E838F89238CC}" srcOrd="0" destOrd="0" presId="urn:microsoft.com/office/officeart/2005/8/layout/hierarchy1"/>
    <dgm:cxn modelId="{90AC90FF-0150-4E16-8135-59B4FCA8A55B}" type="presOf" srcId="{09FBB8CB-350F-4088-8165-D603BEF21C15}" destId="{80D2F6C6-30DC-4564-BE2A-D7CB2B6C970F}" srcOrd="0" destOrd="0" presId="urn:microsoft.com/office/officeart/2005/8/layout/hierarchy1"/>
    <dgm:cxn modelId="{0E4E5025-7335-4EF3-A502-25199F1FC0DA}" srcId="{952492BD-61B2-46DA-95F1-237F2B3548FA}" destId="{5709CEA2-5BD9-411D-B04B-349717E2989B}" srcOrd="2" destOrd="0" parTransId="{52BA6D32-5287-4F6B-BD47-DD505B85D459}" sibTransId="{BC1645AD-F61C-4C9D-8439-114CACF349BF}"/>
    <dgm:cxn modelId="{8D3C23AE-95EC-4575-90EC-6DEA9A7C36AD}" type="presOf" srcId="{14AC3D15-9F35-4726-8B50-FFB1FA741D4F}" destId="{696F6019-E642-4616-8AD1-C37E3E41A05F}" srcOrd="0" destOrd="0" presId="urn:microsoft.com/office/officeart/2005/8/layout/hierarchy1"/>
    <dgm:cxn modelId="{84F9F9D4-DB08-43D8-A27F-13589C36383F}" srcId="{EB591879-657F-4BB2-A725-A74611B27DB9}" destId="{983CC0D1-E229-44AC-9185-FB3F4B85E8A9}" srcOrd="0" destOrd="0" parTransId="{68D82090-5931-45E2-BB8E-6EA1C671D835}" sibTransId="{DA4351EE-2A70-4476-8442-FCC8DA8862D4}"/>
    <dgm:cxn modelId="{6CB8E132-80D1-48E4-9880-F1B02BC90E2F}" type="presOf" srcId="{983CC0D1-E229-44AC-9185-FB3F4B85E8A9}" destId="{9E8F455F-60F0-4549-8940-23D019C088BE}" srcOrd="0" destOrd="0" presId="urn:microsoft.com/office/officeart/2005/8/layout/hierarchy1"/>
    <dgm:cxn modelId="{2C742A4C-2185-4D36-80C2-192BF8986388}" srcId="{EF74C5E7-4369-469C-838F-995E59E9FEEC}" destId="{EB591879-657F-4BB2-A725-A74611B27DB9}" srcOrd="0" destOrd="0" parTransId="{DA9450E1-BA67-4C38-AD2A-CE71C7EBA344}" sibTransId="{D9DDEDCB-C3B4-4176-A8EA-321AF4395483}"/>
    <dgm:cxn modelId="{F9DF3CE8-24D7-4CD8-99F2-4773CC9EDEA4}" srcId="{E89D50B5-F6AC-4F08-8461-EC2BA3944D52}" destId="{D77551CC-3981-4F64-AF72-3A210BCD528F}" srcOrd="0" destOrd="0" parTransId="{3205A852-B979-4382-A77C-E293B306AA84}" sibTransId="{85706431-3EBD-4D5B-84F4-AE67D3606CBC}"/>
    <dgm:cxn modelId="{DAA3ED3D-FD73-4176-82F3-B2B1A19E9E57}" type="presOf" srcId="{E90455A6-3B4D-49D6-B20D-40FD34EB2E5F}" destId="{42C87DF6-A7A2-41F9-8493-781F78D60969}" srcOrd="0" destOrd="0" presId="urn:microsoft.com/office/officeart/2005/8/layout/hierarchy1"/>
    <dgm:cxn modelId="{FF6154B8-3CF1-405B-AD8F-9547743765B9}" type="presOf" srcId="{952492BD-61B2-46DA-95F1-237F2B3548FA}" destId="{D58FCABA-7C19-4AA2-BA9F-86328964B840}" srcOrd="0" destOrd="0" presId="urn:microsoft.com/office/officeart/2005/8/layout/hierarchy1"/>
    <dgm:cxn modelId="{ECF0B65D-DA80-49D1-B381-82C648AF6970}" type="presOf" srcId="{9E285564-320F-4776-B7FB-4D7ADD5C8693}" destId="{4985E754-A6D5-4D8A-ABC5-7711050E9A9C}" srcOrd="0" destOrd="0" presId="urn:microsoft.com/office/officeart/2005/8/layout/hierarchy1"/>
    <dgm:cxn modelId="{671A8A03-47DF-4270-BFCC-7D0C17802BFB}" type="presOf" srcId="{F39A4AF6-327F-4E08-BDED-DD977FF4A5D4}" destId="{CCEBFBCD-E825-4582-994B-E7E3585C0687}" srcOrd="0" destOrd="0" presId="urn:microsoft.com/office/officeart/2005/8/layout/hierarchy1"/>
    <dgm:cxn modelId="{59A6F9E1-B18E-4601-8D78-84F357A319F9}" srcId="{09FBB8CB-350F-4088-8165-D603BEF21C15}" destId="{BD3523F8-A234-4FFF-859D-81AD31BBA230}" srcOrd="0" destOrd="0" parTransId="{8E3D7C04-82A6-4B57-94B6-88FFCF75A649}" sibTransId="{F8A26A13-28B3-4E0B-93F8-B237AA09CD49}"/>
    <dgm:cxn modelId="{BC3910C2-4A00-4327-9D2F-D17227B80581}" type="presOf" srcId="{EF74C5E7-4369-469C-838F-995E59E9FEEC}" destId="{463C3D8C-49E3-4F13-A12B-3F0389B3DAE2}" srcOrd="0" destOrd="0" presId="urn:microsoft.com/office/officeart/2005/8/layout/hierarchy1"/>
    <dgm:cxn modelId="{B2504D4D-0CBC-4CEB-9531-0B527C3A799F}" type="presOf" srcId="{68D82090-5931-45E2-BB8E-6EA1C671D835}" destId="{9FF0161C-9B1E-4712-85C7-6A129C6CA792}" srcOrd="0" destOrd="0" presId="urn:microsoft.com/office/officeart/2005/8/layout/hierarchy1"/>
    <dgm:cxn modelId="{44E1378B-8CBC-42BF-9F01-40441C30D307}" type="presOf" srcId="{EB591879-657F-4BB2-A725-A74611B27DB9}" destId="{126299D1-6211-4133-8F6A-3A9D42C66F11}" srcOrd="0" destOrd="0" presId="urn:microsoft.com/office/officeart/2005/8/layout/hierarchy1"/>
    <dgm:cxn modelId="{5CB9C9ED-2F18-431A-8A9E-D1061ED45428}" type="presOf" srcId="{8823099F-30D5-4818-8056-0814C30204BD}" destId="{01EE19F7-DEED-4486-9AA1-AE16CDD951F6}" srcOrd="0" destOrd="0" presId="urn:microsoft.com/office/officeart/2005/8/layout/hierarchy1"/>
    <dgm:cxn modelId="{E99F2584-42B0-412C-BEBB-79898CA73B0B}" type="presOf" srcId="{5709CEA2-5BD9-411D-B04B-349717E2989B}" destId="{252738DA-5E64-4E6D-8D9B-9E3011844ACB}" srcOrd="0" destOrd="0" presId="urn:microsoft.com/office/officeart/2005/8/layout/hierarchy1"/>
    <dgm:cxn modelId="{C3517A63-8FF0-42C6-9AD7-CF8A3805CF33}" srcId="{7E739322-25D0-4887-B073-AFD1C42A8AAA}" destId="{E90455A6-3B4D-49D6-B20D-40FD34EB2E5F}" srcOrd="0" destOrd="0" parTransId="{E68D47B8-323C-4138-BDA2-E806DBB38CF0}" sibTransId="{05B424C2-C39E-4537-88B6-84CC768B65AC}"/>
    <dgm:cxn modelId="{83B4C237-1BC2-4184-8CA3-6B67DB39C719}" type="presOf" srcId="{C0385514-A8BF-4D92-A0B4-90551BD1FAA4}" destId="{A7C9F1A1-5C40-400B-908C-765209F13220}" srcOrd="0" destOrd="0" presId="urn:microsoft.com/office/officeart/2005/8/layout/hierarchy1"/>
    <dgm:cxn modelId="{232E78AD-1C5E-4A2D-AB4B-B0F9CCFF7140}" type="presOf" srcId="{7E739322-25D0-4887-B073-AFD1C42A8AAA}" destId="{F693DB3B-2A44-4468-ADB9-3D8E8FAD52CB}" srcOrd="0" destOrd="0" presId="urn:microsoft.com/office/officeart/2005/8/layout/hierarchy1"/>
    <dgm:cxn modelId="{14D3D6DC-E1BA-48EF-B38C-F6BD7865ED7A}" srcId="{F39A4AF6-327F-4E08-BDED-DD977FF4A5D4}" destId="{EF74C5E7-4369-469C-838F-995E59E9FEEC}" srcOrd="0" destOrd="0" parTransId="{383563AC-AD9F-4186-81A6-961E7B7BA69D}" sibTransId="{EB4DFDD9-0530-4597-A361-9B186718B2AA}"/>
    <dgm:cxn modelId="{694B4DC7-49C4-4B08-AC56-CA39E2CFB8CF}" type="presOf" srcId="{407E642D-6E29-4A76-A70E-652A9609C48D}" destId="{A2DB8520-DD10-4212-8FC7-64A6212DD0F7}" srcOrd="0" destOrd="0" presId="urn:microsoft.com/office/officeart/2005/8/layout/hierarchy1"/>
    <dgm:cxn modelId="{CECBF1AA-CC4A-4369-8142-3CF5A3B2D568}" srcId="{952492BD-61B2-46DA-95F1-237F2B3548FA}" destId="{E89D50B5-F6AC-4F08-8461-EC2BA3944D52}" srcOrd="1" destOrd="0" parTransId="{9E285564-320F-4776-B7FB-4D7ADD5C8693}" sibTransId="{15ED4668-6271-4AC7-9804-B7774E394D97}"/>
    <dgm:cxn modelId="{10644533-5C5F-4716-80E2-6D13CED39068}" type="presOf" srcId="{3205A852-B979-4382-A77C-E293B306AA84}" destId="{512FBBEE-8729-4A3B-B9E8-5C9BD1341120}" srcOrd="0" destOrd="0" presId="urn:microsoft.com/office/officeart/2005/8/layout/hierarchy1"/>
    <dgm:cxn modelId="{33C85B9E-0474-4C9C-8411-881DE4ACF7E4}" srcId="{5709CEA2-5BD9-411D-B04B-349717E2989B}" destId="{09FBB8CB-350F-4088-8165-D603BEF21C15}" srcOrd="0" destOrd="0" parTransId="{14AC3D15-9F35-4726-8B50-FFB1FA741D4F}" sibTransId="{FD7C093F-DB8B-4305-966E-8115F4C99609}"/>
    <dgm:cxn modelId="{9380345E-701F-477F-B2C5-B7301A3B1FC6}" srcId="{BD3523F8-A234-4FFF-859D-81AD31BBA230}" destId="{C0385514-A8BF-4D92-A0B4-90551BD1FAA4}" srcOrd="0" destOrd="0" parTransId="{407E642D-6E29-4A76-A70E-652A9609C48D}" sibTransId="{290A4813-FFD2-431D-9307-7A2F940AB56B}"/>
    <dgm:cxn modelId="{1CD62412-CAC2-4DB7-A416-494853F8E98E}" type="presOf" srcId="{BD3523F8-A234-4FFF-859D-81AD31BBA230}" destId="{EF159C53-0170-4D06-B18B-827287CBE0EE}" srcOrd="0" destOrd="0" presId="urn:microsoft.com/office/officeart/2005/8/layout/hierarchy1"/>
    <dgm:cxn modelId="{7693A646-739C-4496-8F72-5A6E637D06E7}" type="presOf" srcId="{AD044E89-5859-4A52-A1D5-7505A8F59B62}" destId="{256A675C-6BAB-4E15-A8B0-8ED12DD5E17C}" srcOrd="0" destOrd="0" presId="urn:microsoft.com/office/officeart/2005/8/layout/hierarchy1"/>
    <dgm:cxn modelId="{A9CDE189-581B-4DF2-AC76-0E72F6659177}" type="presParOf" srcId="{256A675C-6BAB-4E15-A8B0-8ED12DD5E17C}" destId="{13E24A5C-7AD3-4254-8957-DDBFD8FBA952}" srcOrd="0" destOrd="0" presId="urn:microsoft.com/office/officeart/2005/8/layout/hierarchy1"/>
    <dgm:cxn modelId="{1EEA1D0F-5FB4-4F11-A401-2D0131C3F231}" type="presParOf" srcId="{13E24A5C-7AD3-4254-8957-DDBFD8FBA952}" destId="{55AEA999-89C3-4783-ABD6-1998F5E766AA}" srcOrd="0" destOrd="0" presId="urn:microsoft.com/office/officeart/2005/8/layout/hierarchy1"/>
    <dgm:cxn modelId="{1D33C5E2-755E-4A80-992B-5B45E36CDE96}" type="presParOf" srcId="{55AEA999-89C3-4783-ABD6-1998F5E766AA}" destId="{2294ED9C-0BE1-4614-B26E-E3A8B58A0D71}" srcOrd="0" destOrd="0" presId="urn:microsoft.com/office/officeart/2005/8/layout/hierarchy1"/>
    <dgm:cxn modelId="{D320E747-E438-4487-897D-6FF155A2A1D2}" type="presParOf" srcId="{55AEA999-89C3-4783-ABD6-1998F5E766AA}" destId="{D58FCABA-7C19-4AA2-BA9F-86328964B840}" srcOrd="1" destOrd="0" presId="urn:microsoft.com/office/officeart/2005/8/layout/hierarchy1"/>
    <dgm:cxn modelId="{DFA4EDE0-CFB8-4242-8749-672CA56F56AF}" type="presParOf" srcId="{13E24A5C-7AD3-4254-8957-DDBFD8FBA952}" destId="{7F8162EA-8E14-4A6E-B060-4993A5F5F8D7}" srcOrd="1" destOrd="0" presId="urn:microsoft.com/office/officeart/2005/8/layout/hierarchy1"/>
    <dgm:cxn modelId="{4B0C4C17-F580-41E9-9BEC-03806A92A808}" type="presParOf" srcId="{7F8162EA-8E14-4A6E-B060-4993A5F5F8D7}" destId="{01EE19F7-DEED-4486-9AA1-AE16CDD951F6}" srcOrd="0" destOrd="0" presId="urn:microsoft.com/office/officeart/2005/8/layout/hierarchy1"/>
    <dgm:cxn modelId="{74CA5068-6AD3-4DE1-BDDB-B284291C35B5}" type="presParOf" srcId="{7F8162EA-8E14-4A6E-B060-4993A5F5F8D7}" destId="{8B107C58-9C1A-499B-894F-D066FE7600C7}" srcOrd="1" destOrd="0" presId="urn:microsoft.com/office/officeart/2005/8/layout/hierarchy1"/>
    <dgm:cxn modelId="{269C2920-8DDB-44A9-A68F-283BF7DB896C}" type="presParOf" srcId="{8B107C58-9C1A-499B-894F-D066FE7600C7}" destId="{748817B3-EA5F-4069-A4A9-9730C2DD621F}" srcOrd="0" destOrd="0" presId="urn:microsoft.com/office/officeart/2005/8/layout/hierarchy1"/>
    <dgm:cxn modelId="{B82C03CD-64B7-44DF-8E1B-96F1C5ABA231}" type="presParOf" srcId="{748817B3-EA5F-4069-A4A9-9730C2DD621F}" destId="{C0548613-AD54-4A6C-BCDD-710E681FC8CC}" srcOrd="0" destOrd="0" presId="urn:microsoft.com/office/officeart/2005/8/layout/hierarchy1"/>
    <dgm:cxn modelId="{23E6BEE4-1471-4443-A3DA-CD4B43760D10}" type="presParOf" srcId="{748817B3-EA5F-4069-A4A9-9730C2DD621F}" destId="{CCEBFBCD-E825-4582-994B-E7E3585C0687}" srcOrd="1" destOrd="0" presId="urn:microsoft.com/office/officeart/2005/8/layout/hierarchy1"/>
    <dgm:cxn modelId="{DFCAADE2-23FB-4B1D-B820-30F8EEA157AB}" type="presParOf" srcId="{8B107C58-9C1A-499B-894F-D066FE7600C7}" destId="{E5D6448A-43C5-4863-8CFC-1CAFB0F85435}" srcOrd="1" destOrd="0" presId="urn:microsoft.com/office/officeart/2005/8/layout/hierarchy1"/>
    <dgm:cxn modelId="{CED36E0F-E6B4-4DA0-B55A-DD9DE345A4D4}" type="presParOf" srcId="{E5D6448A-43C5-4863-8CFC-1CAFB0F85435}" destId="{BB7639FF-D1EF-4C26-B985-BD54BB1D0912}" srcOrd="0" destOrd="0" presId="urn:microsoft.com/office/officeart/2005/8/layout/hierarchy1"/>
    <dgm:cxn modelId="{D8D40383-FFEF-4505-B372-0DC95454E6B6}" type="presParOf" srcId="{E5D6448A-43C5-4863-8CFC-1CAFB0F85435}" destId="{A12342DF-346E-448A-BC64-E9F801EFFA0C}" srcOrd="1" destOrd="0" presId="urn:microsoft.com/office/officeart/2005/8/layout/hierarchy1"/>
    <dgm:cxn modelId="{56308E30-9E72-406D-B2C6-A6A6248B0FD3}" type="presParOf" srcId="{A12342DF-346E-448A-BC64-E9F801EFFA0C}" destId="{CF984CB3-EB09-4932-A081-B170960B23EA}" srcOrd="0" destOrd="0" presId="urn:microsoft.com/office/officeart/2005/8/layout/hierarchy1"/>
    <dgm:cxn modelId="{A42449FC-9D3D-4F9A-952F-225D5C242351}" type="presParOf" srcId="{CF984CB3-EB09-4932-A081-B170960B23EA}" destId="{1FE84E6F-CFCB-4A3D-8225-9BAEF0600E9A}" srcOrd="0" destOrd="0" presId="urn:microsoft.com/office/officeart/2005/8/layout/hierarchy1"/>
    <dgm:cxn modelId="{DF8F5167-4FC1-4C86-8904-D8068CD49052}" type="presParOf" srcId="{CF984CB3-EB09-4932-A081-B170960B23EA}" destId="{463C3D8C-49E3-4F13-A12B-3F0389B3DAE2}" srcOrd="1" destOrd="0" presId="urn:microsoft.com/office/officeart/2005/8/layout/hierarchy1"/>
    <dgm:cxn modelId="{B5B47C69-FF4B-4BD6-9DF9-A13FEB95385A}" type="presParOf" srcId="{A12342DF-346E-448A-BC64-E9F801EFFA0C}" destId="{E551436C-2A24-4D9B-88C1-CA6FA44A097D}" srcOrd="1" destOrd="0" presId="urn:microsoft.com/office/officeart/2005/8/layout/hierarchy1"/>
    <dgm:cxn modelId="{B0D7166D-A0DB-46DE-8B95-40495E6ECBB0}" type="presParOf" srcId="{E551436C-2A24-4D9B-88C1-CA6FA44A097D}" destId="{C1658226-D8FD-4B21-9319-FE1A2E70A086}" srcOrd="0" destOrd="0" presId="urn:microsoft.com/office/officeart/2005/8/layout/hierarchy1"/>
    <dgm:cxn modelId="{FFB85C0A-B6D5-49AE-A91A-1B1842B9F0EF}" type="presParOf" srcId="{E551436C-2A24-4D9B-88C1-CA6FA44A097D}" destId="{CCA1C1C0-47F9-4D3D-AFD2-0259A7B8885D}" srcOrd="1" destOrd="0" presId="urn:microsoft.com/office/officeart/2005/8/layout/hierarchy1"/>
    <dgm:cxn modelId="{D408425E-0004-4AE2-AB76-E9642BA69A7A}" type="presParOf" srcId="{CCA1C1C0-47F9-4D3D-AFD2-0259A7B8885D}" destId="{68C99E88-081A-4AF0-8228-1B6EF05D4295}" srcOrd="0" destOrd="0" presId="urn:microsoft.com/office/officeart/2005/8/layout/hierarchy1"/>
    <dgm:cxn modelId="{FF42A4F0-2264-471B-A0C2-78DAD24C614A}" type="presParOf" srcId="{68C99E88-081A-4AF0-8228-1B6EF05D4295}" destId="{ADDEA4AB-A23A-4C4F-A0CA-5D924F8D78BE}" srcOrd="0" destOrd="0" presId="urn:microsoft.com/office/officeart/2005/8/layout/hierarchy1"/>
    <dgm:cxn modelId="{4D4CF9D1-EC7C-4E36-BB6F-5ECF277AE635}" type="presParOf" srcId="{68C99E88-081A-4AF0-8228-1B6EF05D4295}" destId="{126299D1-6211-4133-8F6A-3A9D42C66F11}" srcOrd="1" destOrd="0" presId="urn:microsoft.com/office/officeart/2005/8/layout/hierarchy1"/>
    <dgm:cxn modelId="{546CAAC9-5419-4A25-B9E2-65F1756ECD79}" type="presParOf" srcId="{CCA1C1C0-47F9-4D3D-AFD2-0259A7B8885D}" destId="{257DBDE5-EA78-4966-B2C2-AA41FB54F9B3}" srcOrd="1" destOrd="0" presId="urn:microsoft.com/office/officeart/2005/8/layout/hierarchy1"/>
    <dgm:cxn modelId="{0E2DB8D3-E4A0-40B2-AF2A-A7B60649EE0A}" type="presParOf" srcId="{257DBDE5-EA78-4966-B2C2-AA41FB54F9B3}" destId="{9FF0161C-9B1E-4712-85C7-6A129C6CA792}" srcOrd="0" destOrd="0" presId="urn:microsoft.com/office/officeart/2005/8/layout/hierarchy1"/>
    <dgm:cxn modelId="{5FBD09EC-6E0F-4C41-94FD-820EE5C3281A}" type="presParOf" srcId="{257DBDE5-EA78-4966-B2C2-AA41FB54F9B3}" destId="{94F9FEE1-0AEE-45D4-BE71-3BB9690D44A1}" srcOrd="1" destOrd="0" presId="urn:microsoft.com/office/officeart/2005/8/layout/hierarchy1"/>
    <dgm:cxn modelId="{9F78B20E-FA3B-40BB-A1B1-428B8CE71EDC}" type="presParOf" srcId="{94F9FEE1-0AEE-45D4-BE71-3BB9690D44A1}" destId="{CE551CD6-87EB-4E1D-8712-5C4BD9786965}" srcOrd="0" destOrd="0" presId="urn:microsoft.com/office/officeart/2005/8/layout/hierarchy1"/>
    <dgm:cxn modelId="{26B9262C-444C-452D-9B39-B647876B6463}" type="presParOf" srcId="{CE551CD6-87EB-4E1D-8712-5C4BD9786965}" destId="{D6CB6287-2EA4-48AD-8ECA-70F8F04B9A1D}" srcOrd="0" destOrd="0" presId="urn:microsoft.com/office/officeart/2005/8/layout/hierarchy1"/>
    <dgm:cxn modelId="{F200ED31-EC9C-4785-B8D0-D615D2520EE1}" type="presParOf" srcId="{CE551CD6-87EB-4E1D-8712-5C4BD9786965}" destId="{9E8F455F-60F0-4549-8940-23D019C088BE}" srcOrd="1" destOrd="0" presId="urn:microsoft.com/office/officeart/2005/8/layout/hierarchy1"/>
    <dgm:cxn modelId="{A89213E0-ACFF-4E1D-910B-7855F20509FC}" type="presParOf" srcId="{94F9FEE1-0AEE-45D4-BE71-3BB9690D44A1}" destId="{46C15878-101B-4BDE-B765-17E03A58C23E}" srcOrd="1" destOrd="0" presId="urn:microsoft.com/office/officeart/2005/8/layout/hierarchy1"/>
    <dgm:cxn modelId="{A838EB11-AF27-412D-9B4B-7B2C90A4FB5D}" type="presParOf" srcId="{7F8162EA-8E14-4A6E-B060-4993A5F5F8D7}" destId="{4985E754-A6D5-4D8A-ABC5-7711050E9A9C}" srcOrd="2" destOrd="0" presId="urn:microsoft.com/office/officeart/2005/8/layout/hierarchy1"/>
    <dgm:cxn modelId="{BB75A8BD-3BB0-4E36-9639-94D4AD63AA30}" type="presParOf" srcId="{7F8162EA-8E14-4A6E-B060-4993A5F5F8D7}" destId="{B94E898D-8212-425E-83B6-4F9227FD25AB}" srcOrd="3" destOrd="0" presId="urn:microsoft.com/office/officeart/2005/8/layout/hierarchy1"/>
    <dgm:cxn modelId="{E21A5C63-10A4-4C28-B2B2-6372434C3D08}" type="presParOf" srcId="{B94E898D-8212-425E-83B6-4F9227FD25AB}" destId="{65AECD52-BC8B-4C9E-A083-06CA9EBA8A8B}" srcOrd="0" destOrd="0" presId="urn:microsoft.com/office/officeart/2005/8/layout/hierarchy1"/>
    <dgm:cxn modelId="{DC1416C0-F2F2-4E43-A23C-F285D84587EA}" type="presParOf" srcId="{65AECD52-BC8B-4C9E-A083-06CA9EBA8A8B}" destId="{F5A02433-F44B-49D9-B92D-E2AAA60E2125}" srcOrd="0" destOrd="0" presId="urn:microsoft.com/office/officeart/2005/8/layout/hierarchy1"/>
    <dgm:cxn modelId="{109A6BF0-84E3-4FD4-A403-8F3A3A2B4914}" type="presParOf" srcId="{65AECD52-BC8B-4C9E-A083-06CA9EBA8A8B}" destId="{E9FE8580-B9FF-4C92-9719-EADEFD89B293}" srcOrd="1" destOrd="0" presId="urn:microsoft.com/office/officeart/2005/8/layout/hierarchy1"/>
    <dgm:cxn modelId="{7A0F9E4C-6470-4C5B-B3BE-D84494D1545D}" type="presParOf" srcId="{B94E898D-8212-425E-83B6-4F9227FD25AB}" destId="{AE08ED2C-B936-4E4E-8AEC-1216BE685B74}" srcOrd="1" destOrd="0" presId="urn:microsoft.com/office/officeart/2005/8/layout/hierarchy1"/>
    <dgm:cxn modelId="{573895CB-7961-4CDD-8E8B-F6122A3AEB17}" type="presParOf" srcId="{AE08ED2C-B936-4E4E-8AEC-1216BE685B74}" destId="{512FBBEE-8729-4A3B-B9E8-5C9BD1341120}" srcOrd="0" destOrd="0" presId="urn:microsoft.com/office/officeart/2005/8/layout/hierarchy1"/>
    <dgm:cxn modelId="{173C50B4-32C1-4C8E-8968-B752ED3DFAFF}" type="presParOf" srcId="{AE08ED2C-B936-4E4E-8AEC-1216BE685B74}" destId="{3328B4FE-8F8D-4BBC-82D7-6ABFA1A1FFEC}" srcOrd="1" destOrd="0" presId="urn:microsoft.com/office/officeart/2005/8/layout/hierarchy1"/>
    <dgm:cxn modelId="{B2AE8F16-59EF-46F9-A1F6-0178119E14AE}" type="presParOf" srcId="{3328B4FE-8F8D-4BBC-82D7-6ABFA1A1FFEC}" destId="{5F2F5E62-3B3A-4684-8B30-170B8F6AA7AF}" srcOrd="0" destOrd="0" presId="urn:microsoft.com/office/officeart/2005/8/layout/hierarchy1"/>
    <dgm:cxn modelId="{B6222C0D-0438-4A6F-A403-37606749A761}" type="presParOf" srcId="{5F2F5E62-3B3A-4684-8B30-170B8F6AA7AF}" destId="{5E86055C-748E-4777-B0C5-D4ED256BCB8B}" srcOrd="0" destOrd="0" presId="urn:microsoft.com/office/officeart/2005/8/layout/hierarchy1"/>
    <dgm:cxn modelId="{178802D4-9DE5-4C0A-8206-C5F0C67A0D4A}" type="presParOf" srcId="{5F2F5E62-3B3A-4684-8B30-170B8F6AA7AF}" destId="{11A87870-C713-47CE-BEC7-4D3499E29ED5}" srcOrd="1" destOrd="0" presId="urn:microsoft.com/office/officeart/2005/8/layout/hierarchy1"/>
    <dgm:cxn modelId="{BE883CB5-8831-4A4D-9B02-5F7719AD488B}" type="presParOf" srcId="{3328B4FE-8F8D-4BBC-82D7-6ABFA1A1FFEC}" destId="{1125FCE0-30EE-4D55-B991-6DB28393434A}" srcOrd="1" destOrd="0" presId="urn:microsoft.com/office/officeart/2005/8/layout/hierarchy1"/>
    <dgm:cxn modelId="{3A10FAC1-05FB-4124-9C43-B37FD73DBB6D}" type="presParOf" srcId="{1125FCE0-30EE-4D55-B991-6DB28393434A}" destId="{0601BE33-3D2F-4317-A277-32016D34A30A}" srcOrd="0" destOrd="0" presId="urn:microsoft.com/office/officeart/2005/8/layout/hierarchy1"/>
    <dgm:cxn modelId="{5958174C-DEEC-4B69-92C1-05F0C8176EEA}" type="presParOf" srcId="{1125FCE0-30EE-4D55-B991-6DB28393434A}" destId="{E52CEB65-F578-4B68-8D14-DE93F3ADAFB0}" srcOrd="1" destOrd="0" presId="urn:microsoft.com/office/officeart/2005/8/layout/hierarchy1"/>
    <dgm:cxn modelId="{73DEC676-458B-4FDB-A0FD-E62885C50A1D}" type="presParOf" srcId="{E52CEB65-F578-4B68-8D14-DE93F3ADAFB0}" destId="{6E956D00-0D89-42B0-9844-9E3A6E261E77}" srcOrd="0" destOrd="0" presId="urn:microsoft.com/office/officeart/2005/8/layout/hierarchy1"/>
    <dgm:cxn modelId="{5C6C3FB5-C69D-4874-915B-5D96D03CD42C}" type="presParOf" srcId="{6E956D00-0D89-42B0-9844-9E3A6E261E77}" destId="{5A4167F4-7013-4D03-8FF4-39B7235CD66B}" srcOrd="0" destOrd="0" presId="urn:microsoft.com/office/officeart/2005/8/layout/hierarchy1"/>
    <dgm:cxn modelId="{07C1FD35-4C3E-47F6-9884-F2E2F1378EF1}" type="presParOf" srcId="{6E956D00-0D89-42B0-9844-9E3A6E261E77}" destId="{F693DB3B-2A44-4468-ADB9-3D8E8FAD52CB}" srcOrd="1" destOrd="0" presId="urn:microsoft.com/office/officeart/2005/8/layout/hierarchy1"/>
    <dgm:cxn modelId="{AB2DEFF0-5C37-4923-BFBB-09ED472245F2}" type="presParOf" srcId="{E52CEB65-F578-4B68-8D14-DE93F3ADAFB0}" destId="{B5FC8935-2D36-4067-B775-41B98CF25EFA}" srcOrd="1" destOrd="0" presId="urn:microsoft.com/office/officeart/2005/8/layout/hierarchy1"/>
    <dgm:cxn modelId="{317FA710-F5F9-42DD-82D8-CE253243F955}" type="presParOf" srcId="{B5FC8935-2D36-4067-B775-41B98CF25EFA}" destId="{7C4DA0FB-8012-44AA-BB78-E838F89238CC}" srcOrd="0" destOrd="0" presId="urn:microsoft.com/office/officeart/2005/8/layout/hierarchy1"/>
    <dgm:cxn modelId="{96091A2D-DBF8-4616-923C-10BA0DC9CF7F}" type="presParOf" srcId="{B5FC8935-2D36-4067-B775-41B98CF25EFA}" destId="{832402DB-2CE7-477A-AF4E-FBAFDCBB9EC5}" srcOrd="1" destOrd="0" presId="urn:microsoft.com/office/officeart/2005/8/layout/hierarchy1"/>
    <dgm:cxn modelId="{F191935E-0FF5-4642-BAE0-351E39997824}" type="presParOf" srcId="{832402DB-2CE7-477A-AF4E-FBAFDCBB9EC5}" destId="{26C9D692-BF67-4137-AF88-84B9AA85906C}" srcOrd="0" destOrd="0" presId="urn:microsoft.com/office/officeart/2005/8/layout/hierarchy1"/>
    <dgm:cxn modelId="{44FA452C-E859-44F3-B46E-778D849F4259}" type="presParOf" srcId="{26C9D692-BF67-4137-AF88-84B9AA85906C}" destId="{395E8186-C997-4DF9-AA37-3252E87C4ED0}" srcOrd="0" destOrd="0" presId="urn:microsoft.com/office/officeart/2005/8/layout/hierarchy1"/>
    <dgm:cxn modelId="{90298094-8CDA-448F-8340-D90C2385E90F}" type="presParOf" srcId="{26C9D692-BF67-4137-AF88-84B9AA85906C}" destId="{42C87DF6-A7A2-41F9-8493-781F78D60969}" srcOrd="1" destOrd="0" presId="urn:microsoft.com/office/officeart/2005/8/layout/hierarchy1"/>
    <dgm:cxn modelId="{181ADAB7-BBCC-4987-BD8F-EFE3E9457600}" type="presParOf" srcId="{832402DB-2CE7-477A-AF4E-FBAFDCBB9EC5}" destId="{BBBB2743-C986-4978-BDB6-6ECFBC937E8B}" srcOrd="1" destOrd="0" presId="urn:microsoft.com/office/officeart/2005/8/layout/hierarchy1"/>
    <dgm:cxn modelId="{B494F85B-1D7A-4276-8B13-91293B5436B7}" type="presParOf" srcId="{7F8162EA-8E14-4A6E-B060-4993A5F5F8D7}" destId="{436B0817-AECE-4CF0-89EC-8477D2197B34}" srcOrd="4" destOrd="0" presId="urn:microsoft.com/office/officeart/2005/8/layout/hierarchy1"/>
    <dgm:cxn modelId="{C2F8EF9E-79DC-4ECC-A5C1-FBA607AD7EB4}" type="presParOf" srcId="{7F8162EA-8E14-4A6E-B060-4993A5F5F8D7}" destId="{6D2B7010-D743-4CB6-A116-9717D3D9DBF9}" srcOrd="5" destOrd="0" presId="urn:microsoft.com/office/officeart/2005/8/layout/hierarchy1"/>
    <dgm:cxn modelId="{09026032-9B1F-4180-83EB-DDA12CAAE504}" type="presParOf" srcId="{6D2B7010-D743-4CB6-A116-9717D3D9DBF9}" destId="{9273B652-719A-41EC-9995-4C9181168A62}" srcOrd="0" destOrd="0" presId="urn:microsoft.com/office/officeart/2005/8/layout/hierarchy1"/>
    <dgm:cxn modelId="{2039B80B-B87F-42C1-968F-CF499BE2F0A6}" type="presParOf" srcId="{9273B652-719A-41EC-9995-4C9181168A62}" destId="{61D8E091-BCF8-4C1A-94BA-9C620588BE63}" srcOrd="0" destOrd="0" presId="urn:microsoft.com/office/officeart/2005/8/layout/hierarchy1"/>
    <dgm:cxn modelId="{6834D90D-1785-4D0F-9A2D-AEC65E43C27A}" type="presParOf" srcId="{9273B652-719A-41EC-9995-4C9181168A62}" destId="{252738DA-5E64-4E6D-8D9B-9E3011844ACB}" srcOrd="1" destOrd="0" presId="urn:microsoft.com/office/officeart/2005/8/layout/hierarchy1"/>
    <dgm:cxn modelId="{678D6681-0509-42AF-AC6F-8D5D4C2DE902}" type="presParOf" srcId="{6D2B7010-D743-4CB6-A116-9717D3D9DBF9}" destId="{6A0A0D98-5950-4163-9E9D-393942480E68}" srcOrd="1" destOrd="0" presId="urn:microsoft.com/office/officeart/2005/8/layout/hierarchy1"/>
    <dgm:cxn modelId="{1C3A8429-989E-448A-9366-E1E4B2188906}" type="presParOf" srcId="{6A0A0D98-5950-4163-9E9D-393942480E68}" destId="{696F6019-E642-4616-8AD1-C37E3E41A05F}" srcOrd="0" destOrd="0" presId="urn:microsoft.com/office/officeart/2005/8/layout/hierarchy1"/>
    <dgm:cxn modelId="{B537CCE2-BBFF-4B69-A766-CA3F09A25332}" type="presParOf" srcId="{6A0A0D98-5950-4163-9E9D-393942480E68}" destId="{AA537F5F-1DC0-4CBB-8588-68A5A5EAB8CC}" srcOrd="1" destOrd="0" presId="urn:microsoft.com/office/officeart/2005/8/layout/hierarchy1"/>
    <dgm:cxn modelId="{EA3F9C25-AB37-48BE-874D-24A97B17F240}" type="presParOf" srcId="{AA537F5F-1DC0-4CBB-8588-68A5A5EAB8CC}" destId="{072130AC-224B-4BA7-8E84-4BEC358C029B}" srcOrd="0" destOrd="0" presId="urn:microsoft.com/office/officeart/2005/8/layout/hierarchy1"/>
    <dgm:cxn modelId="{73E75341-FE4D-4316-8ACA-F4FBDEAE05F0}" type="presParOf" srcId="{072130AC-224B-4BA7-8E84-4BEC358C029B}" destId="{012BFFE6-4BEE-4EDE-BA50-A8BC99DD21E3}" srcOrd="0" destOrd="0" presId="urn:microsoft.com/office/officeart/2005/8/layout/hierarchy1"/>
    <dgm:cxn modelId="{7B8621FB-C154-4A18-8D73-829C6A152A7B}" type="presParOf" srcId="{072130AC-224B-4BA7-8E84-4BEC358C029B}" destId="{80D2F6C6-30DC-4564-BE2A-D7CB2B6C970F}" srcOrd="1" destOrd="0" presId="urn:microsoft.com/office/officeart/2005/8/layout/hierarchy1"/>
    <dgm:cxn modelId="{5866A2EB-7046-41DB-A916-DF7FF2763B66}" type="presParOf" srcId="{AA537F5F-1DC0-4CBB-8588-68A5A5EAB8CC}" destId="{77F58851-1061-4636-B741-E62170F3289E}" srcOrd="1" destOrd="0" presId="urn:microsoft.com/office/officeart/2005/8/layout/hierarchy1"/>
    <dgm:cxn modelId="{0D30F334-4A68-4642-9BE6-8CA1BD6DD0E7}" type="presParOf" srcId="{77F58851-1061-4636-B741-E62170F3289E}" destId="{63D18BEF-0738-4E18-B2A8-A20F45F262E6}" srcOrd="0" destOrd="0" presId="urn:microsoft.com/office/officeart/2005/8/layout/hierarchy1"/>
    <dgm:cxn modelId="{05933877-3680-44A7-8894-C2B7CE279C8F}" type="presParOf" srcId="{77F58851-1061-4636-B741-E62170F3289E}" destId="{08D3931B-5A30-4489-99B8-6175F5DFEE6A}" srcOrd="1" destOrd="0" presId="urn:microsoft.com/office/officeart/2005/8/layout/hierarchy1"/>
    <dgm:cxn modelId="{83FB38B8-FAD5-4036-A4EA-E2FFB3E4D012}" type="presParOf" srcId="{08D3931B-5A30-4489-99B8-6175F5DFEE6A}" destId="{F2CB1E1B-20DA-4357-9B05-11E8ACC9C999}" srcOrd="0" destOrd="0" presId="urn:microsoft.com/office/officeart/2005/8/layout/hierarchy1"/>
    <dgm:cxn modelId="{981EEF50-B034-42C8-94D6-96A4F22A0B6E}" type="presParOf" srcId="{F2CB1E1B-20DA-4357-9B05-11E8ACC9C999}" destId="{789EE4C6-35A8-46DF-9AF5-5AC000C0F0EA}" srcOrd="0" destOrd="0" presId="urn:microsoft.com/office/officeart/2005/8/layout/hierarchy1"/>
    <dgm:cxn modelId="{29B0B633-2F6D-451C-8BD7-5028B27D4435}" type="presParOf" srcId="{F2CB1E1B-20DA-4357-9B05-11E8ACC9C999}" destId="{EF159C53-0170-4D06-B18B-827287CBE0EE}" srcOrd="1" destOrd="0" presId="urn:microsoft.com/office/officeart/2005/8/layout/hierarchy1"/>
    <dgm:cxn modelId="{23ACA911-2F3A-4C07-A2FD-4BD3B21533A3}" type="presParOf" srcId="{08D3931B-5A30-4489-99B8-6175F5DFEE6A}" destId="{8068CF1B-1ABE-4E97-AE2C-0DBEC3D17282}" srcOrd="1" destOrd="0" presId="urn:microsoft.com/office/officeart/2005/8/layout/hierarchy1"/>
    <dgm:cxn modelId="{3DF462F8-6011-4157-84A7-91212A5694CE}" type="presParOf" srcId="{8068CF1B-1ABE-4E97-AE2C-0DBEC3D17282}" destId="{A2DB8520-DD10-4212-8FC7-64A6212DD0F7}" srcOrd="0" destOrd="0" presId="urn:microsoft.com/office/officeart/2005/8/layout/hierarchy1"/>
    <dgm:cxn modelId="{679FAFDB-D4B2-4E0A-9216-25534289A983}" type="presParOf" srcId="{8068CF1B-1ABE-4E97-AE2C-0DBEC3D17282}" destId="{4DFAD929-FF8B-433D-9E5C-8C6622465198}" srcOrd="1" destOrd="0" presId="urn:microsoft.com/office/officeart/2005/8/layout/hierarchy1"/>
    <dgm:cxn modelId="{136C8FFC-81FB-4658-8FA8-152AF52EA69F}" type="presParOf" srcId="{4DFAD929-FF8B-433D-9E5C-8C6622465198}" destId="{520D6886-DBEC-4A02-830F-0B28C13D0440}" srcOrd="0" destOrd="0" presId="urn:microsoft.com/office/officeart/2005/8/layout/hierarchy1"/>
    <dgm:cxn modelId="{9D2D3AC9-467A-4617-B65E-6EAFEEFD9FBB}" type="presParOf" srcId="{520D6886-DBEC-4A02-830F-0B28C13D0440}" destId="{7B5A5DA1-B3D5-4A33-BF7E-2E9A413669D6}" srcOrd="0" destOrd="0" presId="urn:microsoft.com/office/officeart/2005/8/layout/hierarchy1"/>
    <dgm:cxn modelId="{2CCE9F14-9786-4B01-B290-210AE3EA4061}" type="presParOf" srcId="{520D6886-DBEC-4A02-830F-0B28C13D0440}" destId="{A7C9F1A1-5C40-400B-908C-765209F13220}" srcOrd="1" destOrd="0" presId="urn:microsoft.com/office/officeart/2005/8/layout/hierarchy1"/>
    <dgm:cxn modelId="{DEA098EB-7821-4662-8FC0-11F89AD7B437}" type="presParOf" srcId="{4DFAD929-FF8B-433D-9E5C-8C6622465198}" destId="{A70D0832-F79F-4DE6-8C10-3C09B4CE821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936EA1-BCFA-4F56-BF5D-F352AE688211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1583B11-5B83-41DC-9AEC-7862C64D0880}">
      <dgm:prSet phldrT="[Текст]" custT="1"/>
      <dgm:spPr/>
      <dgm:t>
        <a:bodyPr/>
        <a:lstStyle/>
        <a:p>
          <a:r>
            <a:rPr lang="ru-RU" sz="2000" dirty="0" smtClean="0"/>
            <a:t>МКОУ СОШ № 2, МКОУ ЦО № 4, МКОУ СОШ № 11, МКОУ СОШ № 3,  </a:t>
          </a:r>
        </a:p>
        <a:p>
          <a:r>
            <a:rPr lang="ru-RU" sz="2000" dirty="0" smtClean="0"/>
            <a:t>МБОУ СОШ № 22, МАОУ СОШ № 61</a:t>
          </a:r>
        </a:p>
        <a:p>
          <a:r>
            <a:rPr lang="ru-RU" sz="2800" b="1" dirty="0" smtClean="0"/>
            <a:t>10, 74171645 </a:t>
          </a:r>
          <a:r>
            <a:rPr lang="ru-RU" sz="2000" dirty="0" smtClean="0"/>
            <a:t>млн. </a:t>
          </a:r>
          <a:r>
            <a:rPr lang="ru-RU" sz="2000" dirty="0" err="1" smtClean="0"/>
            <a:t>рубл</a:t>
          </a:r>
          <a:r>
            <a:rPr lang="ru-RU" sz="2000" dirty="0" smtClean="0"/>
            <a:t>.</a:t>
          </a:r>
          <a:endParaRPr lang="ru-RU" sz="2000" dirty="0"/>
        </a:p>
      </dgm:t>
    </dgm:pt>
    <dgm:pt modelId="{234AF5C9-389B-4B8F-9F9E-CC93CCF2B55D}" type="parTrans" cxnId="{9EAE62F9-FC1E-4608-9FC7-CA2A1A8B13CE}">
      <dgm:prSet/>
      <dgm:spPr/>
      <dgm:t>
        <a:bodyPr/>
        <a:lstStyle/>
        <a:p>
          <a:endParaRPr lang="ru-RU"/>
        </a:p>
      </dgm:t>
    </dgm:pt>
    <dgm:pt modelId="{5A8AD797-FD9F-43A6-86F2-DA51B29D4EEB}" type="sibTrans" cxnId="{9EAE62F9-FC1E-4608-9FC7-CA2A1A8B13CE}">
      <dgm:prSet/>
      <dgm:spPr/>
      <dgm:t>
        <a:bodyPr/>
        <a:lstStyle/>
        <a:p>
          <a:endParaRPr lang="ru-RU"/>
        </a:p>
      </dgm:t>
    </dgm:pt>
    <dgm:pt modelId="{100BCEFA-7364-4247-8718-AD8C6D8E8001}">
      <dgm:prSet phldrT="[Текст]"/>
      <dgm:spPr/>
      <dgm:t>
        <a:bodyPr/>
        <a:lstStyle/>
        <a:p>
          <a:r>
            <a:rPr lang="ru-RU" dirty="0" smtClean="0"/>
            <a:t>6 МФУ</a:t>
          </a:r>
          <a:endParaRPr lang="ru-RU" dirty="0"/>
        </a:p>
      </dgm:t>
    </dgm:pt>
    <dgm:pt modelId="{65B01681-1AEB-4079-8BF9-16209193BE8C}" type="parTrans" cxnId="{805565E1-1EF6-434C-836C-CD7345FA961F}">
      <dgm:prSet/>
      <dgm:spPr/>
      <dgm:t>
        <a:bodyPr/>
        <a:lstStyle/>
        <a:p>
          <a:endParaRPr lang="ru-RU"/>
        </a:p>
      </dgm:t>
    </dgm:pt>
    <dgm:pt modelId="{95C3B4A2-AD80-42A9-A619-8D2B8918A0AD}" type="sibTrans" cxnId="{805565E1-1EF6-434C-836C-CD7345FA961F}">
      <dgm:prSet/>
      <dgm:spPr/>
      <dgm:t>
        <a:bodyPr/>
        <a:lstStyle/>
        <a:p>
          <a:endParaRPr lang="ru-RU"/>
        </a:p>
      </dgm:t>
    </dgm:pt>
    <dgm:pt modelId="{AA11F600-E8B3-4312-8D03-8F121111F748}">
      <dgm:prSet phldrT="[Текст]"/>
      <dgm:spPr/>
      <dgm:t>
        <a:bodyPr/>
        <a:lstStyle/>
        <a:p>
          <a:r>
            <a:rPr lang="ru-RU" dirty="0" smtClean="0"/>
            <a:t>168 ноутбуков</a:t>
          </a:r>
          <a:endParaRPr lang="ru-RU" dirty="0"/>
        </a:p>
      </dgm:t>
    </dgm:pt>
    <dgm:pt modelId="{662CF9BF-CF6A-4FE6-947A-7B6F61AD718E}" type="parTrans" cxnId="{C12765C5-DB14-40EF-A1FB-2755ABA4A19A}">
      <dgm:prSet/>
      <dgm:spPr/>
      <dgm:t>
        <a:bodyPr/>
        <a:lstStyle/>
        <a:p>
          <a:endParaRPr lang="ru-RU"/>
        </a:p>
      </dgm:t>
    </dgm:pt>
    <dgm:pt modelId="{73097856-FF1E-40F7-8CAE-C93B3F377DFE}" type="sibTrans" cxnId="{C12765C5-DB14-40EF-A1FB-2755ABA4A19A}">
      <dgm:prSet/>
      <dgm:spPr/>
      <dgm:t>
        <a:bodyPr/>
        <a:lstStyle/>
        <a:p>
          <a:endParaRPr lang="ru-RU"/>
        </a:p>
      </dgm:t>
    </dgm:pt>
    <dgm:pt modelId="{08A139DA-7EDA-411D-A39F-3412913C704F}" type="pres">
      <dgm:prSet presAssocID="{E3936EA1-BCFA-4F56-BF5D-F352AE6882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92DAB9-9172-42CA-A1FF-573823E584A6}" type="pres">
      <dgm:prSet presAssocID="{41583B11-5B83-41DC-9AEC-7862C64D0880}" presName="node" presStyleLbl="node1" presStyleIdx="0" presStyleCnt="3" custScaleX="365218" custScaleY="142283" custRadScaleRad="80148" custRadScaleInc="-1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72695-37D3-4B7D-8794-8935CFEDCFED}" type="pres">
      <dgm:prSet presAssocID="{5A8AD797-FD9F-43A6-86F2-DA51B29D4EEB}" presName="sibTrans" presStyleLbl="sibTrans2D1" presStyleIdx="0" presStyleCnt="3" custScaleX="67274"/>
      <dgm:spPr/>
      <dgm:t>
        <a:bodyPr/>
        <a:lstStyle/>
        <a:p>
          <a:endParaRPr lang="ru-RU"/>
        </a:p>
      </dgm:t>
    </dgm:pt>
    <dgm:pt modelId="{02C86D4F-20DE-4D5F-801D-E0F6DFAD8449}" type="pres">
      <dgm:prSet presAssocID="{5A8AD797-FD9F-43A6-86F2-DA51B29D4EEB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1E6F148F-6958-49EA-B59B-0E20599259DE}" type="pres">
      <dgm:prSet presAssocID="{100BCEFA-7364-4247-8718-AD8C6D8E8001}" presName="node" presStyleLbl="node1" presStyleIdx="1" presStyleCnt="3" custRadScaleRad="93918" custRadScaleInc="-12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FA349-3C19-4242-B5C6-A0B9069AB3F1}" type="pres">
      <dgm:prSet presAssocID="{95C3B4A2-AD80-42A9-A619-8D2B8918A0AD}" presName="sibTrans" presStyleLbl="sibTrans2D1" presStyleIdx="1" presStyleCnt="3"/>
      <dgm:spPr/>
      <dgm:t>
        <a:bodyPr/>
        <a:lstStyle/>
        <a:p>
          <a:endParaRPr lang="ru-RU"/>
        </a:p>
      </dgm:t>
    </dgm:pt>
    <dgm:pt modelId="{CFE032BC-A675-42B2-94C2-D18F7CF30E36}" type="pres">
      <dgm:prSet presAssocID="{95C3B4A2-AD80-42A9-A619-8D2B8918A0AD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B3D3CF3-B271-4935-85CE-4D3D33E41292}" type="pres">
      <dgm:prSet presAssocID="{AA11F600-E8B3-4312-8D03-8F121111F748}" presName="node" presStyleLbl="node1" presStyleIdx="2" presStyleCnt="3" custRadScaleRad="100147" custRadScaleInc="15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C05D09-72D4-418E-969A-73E3DA57CFEF}" type="pres">
      <dgm:prSet presAssocID="{73097856-FF1E-40F7-8CAE-C93B3F377DFE}" presName="sibTrans" presStyleLbl="sibTrans2D1" presStyleIdx="2" presStyleCnt="3" custScaleX="69744"/>
      <dgm:spPr/>
      <dgm:t>
        <a:bodyPr/>
        <a:lstStyle/>
        <a:p>
          <a:endParaRPr lang="ru-RU"/>
        </a:p>
      </dgm:t>
    </dgm:pt>
    <dgm:pt modelId="{6756547C-988C-4A22-9C91-C63AEF1DD425}" type="pres">
      <dgm:prSet presAssocID="{73097856-FF1E-40F7-8CAE-C93B3F377DFE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9EAE62F9-FC1E-4608-9FC7-CA2A1A8B13CE}" srcId="{E3936EA1-BCFA-4F56-BF5D-F352AE688211}" destId="{41583B11-5B83-41DC-9AEC-7862C64D0880}" srcOrd="0" destOrd="0" parTransId="{234AF5C9-389B-4B8F-9F9E-CC93CCF2B55D}" sibTransId="{5A8AD797-FD9F-43A6-86F2-DA51B29D4EEB}"/>
    <dgm:cxn modelId="{AA4713FF-BE98-41B8-936F-FBCAEE769C99}" type="presOf" srcId="{100BCEFA-7364-4247-8718-AD8C6D8E8001}" destId="{1E6F148F-6958-49EA-B59B-0E20599259DE}" srcOrd="0" destOrd="0" presId="urn:microsoft.com/office/officeart/2005/8/layout/cycle7"/>
    <dgm:cxn modelId="{8062B305-CF0D-4E3D-A491-25F8D604C5E0}" type="presOf" srcId="{AA11F600-E8B3-4312-8D03-8F121111F748}" destId="{BB3D3CF3-B271-4935-85CE-4D3D33E41292}" srcOrd="0" destOrd="0" presId="urn:microsoft.com/office/officeart/2005/8/layout/cycle7"/>
    <dgm:cxn modelId="{1D9FD51A-56B5-42F3-95CF-8B663FBF5713}" type="presOf" srcId="{5A8AD797-FD9F-43A6-86F2-DA51B29D4EEB}" destId="{02C86D4F-20DE-4D5F-801D-E0F6DFAD8449}" srcOrd="1" destOrd="0" presId="urn:microsoft.com/office/officeart/2005/8/layout/cycle7"/>
    <dgm:cxn modelId="{ABCDD4D4-F443-4766-8910-699833E5F34E}" type="presOf" srcId="{73097856-FF1E-40F7-8CAE-C93B3F377DFE}" destId="{6756547C-988C-4A22-9C91-C63AEF1DD425}" srcOrd="1" destOrd="0" presId="urn:microsoft.com/office/officeart/2005/8/layout/cycle7"/>
    <dgm:cxn modelId="{83C5A861-118B-4143-9DBA-13D1C58EEBFF}" type="presOf" srcId="{41583B11-5B83-41DC-9AEC-7862C64D0880}" destId="{3F92DAB9-9172-42CA-A1FF-573823E584A6}" srcOrd="0" destOrd="0" presId="urn:microsoft.com/office/officeart/2005/8/layout/cycle7"/>
    <dgm:cxn modelId="{AF8FFBEA-3487-4520-8A06-5859437EDAEC}" type="presOf" srcId="{73097856-FF1E-40F7-8CAE-C93B3F377DFE}" destId="{A1C05D09-72D4-418E-969A-73E3DA57CFEF}" srcOrd="0" destOrd="0" presId="urn:microsoft.com/office/officeart/2005/8/layout/cycle7"/>
    <dgm:cxn modelId="{C12765C5-DB14-40EF-A1FB-2755ABA4A19A}" srcId="{E3936EA1-BCFA-4F56-BF5D-F352AE688211}" destId="{AA11F600-E8B3-4312-8D03-8F121111F748}" srcOrd="2" destOrd="0" parTransId="{662CF9BF-CF6A-4FE6-947A-7B6F61AD718E}" sibTransId="{73097856-FF1E-40F7-8CAE-C93B3F377DFE}"/>
    <dgm:cxn modelId="{805565E1-1EF6-434C-836C-CD7345FA961F}" srcId="{E3936EA1-BCFA-4F56-BF5D-F352AE688211}" destId="{100BCEFA-7364-4247-8718-AD8C6D8E8001}" srcOrd="1" destOrd="0" parTransId="{65B01681-1AEB-4079-8BF9-16209193BE8C}" sibTransId="{95C3B4A2-AD80-42A9-A619-8D2B8918A0AD}"/>
    <dgm:cxn modelId="{4D972A54-59BF-4DD7-B3AD-36286B0F2252}" type="presOf" srcId="{E3936EA1-BCFA-4F56-BF5D-F352AE688211}" destId="{08A139DA-7EDA-411D-A39F-3412913C704F}" srcOrd="0" destOrd="0" presId="urn:microsoft.com/office/officeart/2005/8/layout/cycle7"/>
    <dgm:cxn modelId="{5043BF0C-3D04-4AFE-BA3B-5FC787D1DCED}" type="presOf" srcId="{5A8AD797-FD9F-43A6-86F2-DA51B29D4EEB}" destId="{B6672695-37D3-4B7D-8794-8935CFEDCFED}" srcOrd="0" destOrd="0" presId="urn:microsoft.com/office/officeart/2005/8/layout/cycle7"/>
    <dgm:cxn modelId="{B44F901B-B1C0-4ACB-9FF2-B6311380A186}" type="presOf" srcId="{95C3B4A2-AD80-42A9-A619-8D2B8918A0AD}" destId="{CFE032BC-A675-42B2-94C2-D18F7CF30E36}" srcOrd="1" destOrd="0" presId="urn:microsoft.com/office/officeart/2005/8/layout/cycle7"/>
    <dgm:cxn modelId="{E120C4A6-FE2B-46B3-8AEC-B17121C6960C}" type="presOf" srcId="{95C3B4A2-AD80-42A9-A619-8D2B8918A0AD}" destId="{6B2FA349-3C19-4242-B5C6-A0B9069AB3F1}" srcOrd="0" destOrd="0" presId="urn:microsoft.com/office/officeart/2005/8/layout/cycle7"/>
    <dgm:cxn modelId="{1CD7D567-1A07-4F2B-9B73-E3A98C4E9258}" type="presParOf" srcId="{08A139DA-7EDA-411D-A39F-3412913C704F}" destId="{3F92DAB9-9172-42CA-A1FF-573823E584A6}" srcOrd="0" destOrd="0" presId="urn:microsoft.com/office/officeart/2005/8/layout/cycle7"/>
    <dgm:cxn modelId="{593254D1-914B-4E3A-8C59-96DBE535EA11}" type="presParOf" srcId="{08A139DA-7EDA-411D-A39F-3412913C704F}" destId="{B6672695-37D3-4B7D-8794-8935CFEDCFED}" srcOrd="1" destOrd="0" presId="urn:microsoft.com/office/officeart/2005/8/layout/cycle7"/>
    <dgm:cxn modelId="{85D03C14-0F6A-4EC5-B035-B8EE1483295C}" type="presParOf" srcId="{B6672695-37D3-4B7D-8794-8935CFEDCFED}" destId="{02C86D4F-20DE-4D5F-801D-E0F6DFAD8449}" srcOrd="0" destOrd="0" presId="urn:microsoft.com/office/officeart/2005/8/layout/cycle7"/>
    <dgm:cxn modelId="{99348EB0-5A5C-4FA7-8B09-F6E16182717E}" type="presParOf" srcId="{08A139DA-7EDA-411D-A39F-3412913C704F}" destId="{1E6F148F-6958-49EA-B59B-0E20599259DE}" srcOrd="2" destOrd="0" presId="urn:microsoft.com/office/officeart/2005/8/layout/cycle7"/>
    <dgm:cxn modelId="{5FDBE140-B2E0-42A4-B233-BF739520EC4E}" type="presParOf" srcId="{08A139DA-7EDA-411D-A39F-3412913C704F}" destId="{6B2FA349-3C19-4242-B5C6-A0B9069AB3F1}" srcOrd="3" destOrd="0" presId="urn:microsoft.com/office/officeart/2005/8/layout/cycle7"/>
    <dgm:cxn modelId="{432E4FC0-7DFD-4E5C-9F2D-B9EED2BD3DC7}" type="presParOf" srcId="{6B2FA349-3C19-4242-B5C6-A0B9069AB3F1}" destId="{CFE032BC-A675-42B2-94C2-D18F7CF30E36}" srcOrd="0" destOrd="0" presId="urn:microsoft.com/office/officeart/2005/8/layout/cycle7"/>
    <dgm:cxn modelId="{830472E0-6A33-4BD4-BA6D-A99B66E2AE4E}" type="presParOf" srcId="{08A139DA-7EDA-411D-A39F-3412913C704F}" destId="{BB3D3CF3-B271-4935-85CE-4D3D33E41292}" srcOrd="4" destOrd="0" presId="urn:microsoft.com/office/officeart/2005/8/layout/cycle7"/>
    <dgm:cxn modelId="{E6A4219B-8E72-424F-B21E-0CC41E8E302E}" type="presParOf" srcId="{08A139DA-7EDA-411D-A39F-3412913C704F}" destId="{A1C05D09-72D4-418E-969A-73E3DA57CFEF}" srcOrd="5" destOrd="0" presId="urn:microsoft.com/office/officeart/2005/8/layout/cycle7"/>
    <dgm:cxn modelId="{56479C6F-99A8-4672-B766-CCBE0AC30992}" type="presParOf" srcId="{A1C05D09-72D4-418E-969A-73E3DA57CFEF}" destId="{6756547C-988C-4A22-9C91-C63AEF1DD42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41F46BE-B599-4A3E-8F39-B13E5C57F74F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FB7AED-937B-4E1E-A7DF-B9F225F6AA68}">
      <dgm:prSet phldrT="[Текст]"/>
      <dgm:spPr/>
      <dgm:t>
        <a:bodyPr/>
        <a:lstStyle/>
        <a:p>
          <a:r>
            <a:rPr lang="ru-RU" dirty="0" smtClean="0"/>
            <a:t>617 </a:t>
          </a:r>
        </a:p>
        <a:p>
          <a:r>
            <a:rPr lang="ru-RU" dirty="0" smtClean="0"/>
            <a:t>человек</a:t>
          </a:r>
          <a:endParaRPr lang="ru-RU" dirty="0"/>
        </a:p>
      </dgm:t>
    </dgm:pt>
    <dgm:pt modelId="{7BD5ADFA-A087-4364-AF05-C34A990760C1}" type="parTrans" cxnId="{682F0666-B9A4-45CD-9C16-C02E0AD81559}">
      <dgm:prSet/>
      <dgm:spPr/>
      <dgm:t>
        <a:bodyPr/>
        <a:lstStyle/>
        <a:p>
          <a:endParaRPr lang="ru-RU"/>
        </a:p>
      </dgm:t>
    </dgm:pt>
    <dgm:pt modelId="{18267629-A287-4A2D-99EC-746F8A93985E}" type="sibTrans" cxnId="{682F0666-B9A4-45CD-9C16-C02E0AD81559}">
      <dgm:prSet/>
      <dgm:spPr/>
      <dgm:t>
        <a:bodyPr/>
        <a:lstStyle/>
        <a:p>
          <a:endParaRPr lang="ru-RU"/>
        </a:p>
      </dgm:t>
    </dgm:pt>
    <dgm:pt modelId="{D885C98B-169E-45DD-BA00-6F4098FACA3F}">
      <dgm:prSet phldrT="[Текст]"/>
      <dgm:spPr/>
      <dgm:t>
        <a:bodyPr/>
        <a:lstStyle/>
        <a:p>
          <a:r>
            <a:rPr lang="ru-RU" dirty="0" smtClean="0"/>
            <a:t>91 руководитель</a:t>
          </a:r>
          <a:endParaRPr lang="ru-RU" dirty="0"/>
        </a:p>
      </dgm:t>
    </dgm:pt>
    <dgm:pt modelId="{B907C62F-7700-4BDE-A61B-D5B94D91442A}" type="parTrans" cxnId="{F070D23F-1A28-4385-9980-33CDEB414C11}">
      <dgm:prSet/>
      <dgm:spPr/>
      <dgm:t>
        <a:bodyPr/>
        <a:lstStyle/>
        <a:p>
          <a:endParaRPr lang="ru-RU"/>
        </a:p>
      </dgm:t>
    </dgm:pt>
    <dgm:pt modelId="{866DC3C8-FAC3-4A0F-ADBA-B628A6BEF225}" type="sibTrans" cxnId="{F070D23F-1A28-4385-9980-33CDEB414C11}">
      <dgm:prSet/>
      <dgm:spPr/>
      <dgm:t>
        <a:bodyPr/>
        <a:lstStyle/>
        <a:p>
          <a:endParaRPr lang="ru-RU"/>
        </a:p>
      </dgm:t>
    </dgm:pt>
    <dgm:pt modelId="{970F172F-FBF8-41E5-8D49-03A67EBEAD77}">
      <dgm:prSet phldrT="[Текст]"/>
      <dgm:spPr/>
      <dgm:t>
        <a:bodyPr/>
        <a:lstStyle/>
        <a:p>
          <a:r>
            <a:rPr lang="ru-RU" dirty="0" smtClean="0"/>
            <a:t>до 35 лет</a:t>
          </a:r>
        </a:p>
        <a:p>
          <a:r>
            <a:rPr lang="ru-RU" dirty="0" smtClean="0"/>
            <a:t>118 человек</a:t>
          </a:r>
          <a:endParaRPr lang="ru-RU" dirty="0"/>
        </a:p>
      </dgm:t>
    </dgm:pt>
    <dgm:pt modelId="{ED4A9C1A-4B9C-423C-960C-43FBF05E702A}" type="parTrans" cxnId="{D2F7D43C-E1C8-42BC-AC2E-9098FB0D2435}">
      <dgm:prSet/>
      <dgm:spPr/>
      <dgm:t>
        <a:bodyPr/>
        <a:lstStyle/>
        <a:p>
          <a:endParaRPr lang="ru-RU"/>
        </a:p>
      </dgm:t>
    </dgm:pt>
    <dgm:pt modelId="{C9528E04-A164-4D90-AD91-68760AD5F8A9}" type="sibTrans" cxnId="{D2F7D43C-E1C8-42BC-AC2E-9098FB0D2435}">
      <dgm:prSet/>
      <dgm:spPr/>
      <dgm:t>
        <a:bodyPr/>
        <a:lstStyle/>
        <a:p>
          <a:endParaRPr lang="ru-RU"/>
        </a:p>
      </dgm:t>
    </dgm:pt>
    <dgm:pt modelId="{DB2E01C4-97D1-4427-B207-D409346F3352}">
      <dgm:prSet phldrT="[Текст]"/>
      <dgm:spPr/>
      <dgm:t>
        <a:bodyPr/>
        <a:lstStyle/>
        <a:p>
          <a:r>
            <a:rPr lang="ru-RU" dirty="0" smtClean="0"/>
            <a:t>средний возраст 49,3 г.</a:t>
          </a:r>
          <a:endParaRPr lang="ru-RU" dirty="0"/>
        </a:p>
      </dgm:t>
    </dgm:pt>
    <dgm:pt modelId="{B312EF3C-8185-4127-99C7-50D5DE5BA440}" type="parTrans" cxnId="{2D870232-EC46-4A5B-A821-DB5FEF1E70C8}">
      <dgm:prSet/>
      <dgm:spPr/>
      <dgm:t>
        <a:bodyPr/>
        <a:lstStyle/>
        <a:p>
          <a:endParaRPr lang="ru-RU"/>
        </a:p>
      </dgm:t>
    </dgm:pt>
    <dgm:pt modelId="{BE744633-B35A-42FD-AF4D-6255AD020C9A}" type="sibTrans" cxnId="{2D870232-EC46-4A5B-A821-DB5FEF1E70C8}">
      <dgm:prSet/>
      <dgm:spPr/>
      <dgm:t>
        <a:bodyPr/>
        <a:lstStyle/>
        <a:p>
          <a:endParaRPr lang="ru-RU"/>
        </a:p>
      </dgm:t>
    </dgm:pt>
    <dgm:pt modelId="{0AB24177-31FD-430B-8569-372C559CD681}" type="pres">
      <dgm:prSet presAssocID="{E41F46BE-B599-4A3E-8F39-B13E5C57F74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5FE4354-3AB8-45B5-A94D-8E4AF53A5D40}" type="pres">
      <dgm:prSet presAssocID="{C3FB7AED-937B-4E1E-A7DF-B9F225F6AA68}" presName="hierRoot1" presStyleCnt="0">
        <dgm:presLayoutVars>
          <dgm:hierBranch val="init"/>
        </dgm:presLayoutVars>
      </dgm:prSet>
      <dgm:spPr/>
    </dgm:pt>
    <dgm:pt modelId="{D54911AC-9A6F-4578-A6A3-F3899451779C}" type="pres">
      <dgm:prSet presAssocID="{C3FB7AED-937B-4E1E-A7DF-B9F225F6AA68}" presName="rootComposite1" presStyleCnt="0"/>
      <dgm:spPr/>
    </dgm:pt>
    <dgm:pt modelId="{1C3DC583-2774-4845-B97B-7489A6C527DC}" type="pres">
      <dgm:prSet presAssocID="{C3FB7AED-937B-4E1E-A7DF-B9F225F6AA6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4FBC65-8F62-40A9-A2AF-50F0EC3FA007}" type="pres">
      <dgm:prSet presAssocID="{C3FB7AED-937B-4E1E-A7DF-B9F225F6AA6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1D3E503-F0F5-44EA-B5A3-A1494C2BC9A9}" type="pres">
      <dgm:prSet presAssocID="{C3FB7AED-937B-4E1E-A7DF-B9F225F6AA68}" presName="hierChild2" presStyleCnt="0"/>
      <dgm:spPr/>
    </dgm:pt>
    <dgm:pt modelId="{0FBA54A7-626F-4E20-964B-64315054DB38}" type="pres">
      <dgm:prSet presAssocID="{B907C62F-7700-4BDE-A61B-D5B94D91442A}" presName="Name37" presStyleLbl="parChTrans1D2" presStyleIdx="0" presStyleCnt="3"/>
      <dgm:spPr/>
      <dgm:t>
        <a:bodyPr/>
        <a:lstStyle/>
        <a:p>
          <a:endParaRPr lang="ru-RU"/>
        </a:p>
      </dgm:t>
    </dgm:pt>
    <dgm:pt modelId="{EFC3E932-C6E2-4410-B26B-B972596E6C99}" type="pres">
      <dgm:prSet presAssocID="{D885C98B-169E-45DD-BA00-6F4098FACA3F}" presName="hierRoot2" presStyleCnt="0">
        <dgm:presLayoutVars>
          <dgm:hierBranch val="init"/>
        </dgm:presLayoutVars>
      </dgm:prSet>
      <dgm:spPr/>
    </dgm:pt>
    <dgm:pt modelId="{EA144ADB-3F5D-46AF-802C-3DBF248CF671}" type="pres">
      <dgm:prSet presAssocID="{D885C98B-169E-45DD-BA00-6F4098FACA3F}" presName="rootComposite" presStyleCnt="0"/>
      <dgm:spPr/>
    </dgm:pt>
    <dgm:pt modelId="{E9871B37-A71F-4423-9FF2-C49BD608E56D}" type="pres">
      <dgm:prSet presAssocID="{D885C98B-169E-45DD-BA00-6F4098FACA3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E4AA1D-331C-4DBC-B2C6-1D9F819C349D}" type="pres">
      <dgm:prSet presAssocID="{D885C98B-169E-45DD-BA00-6F4098FACA3F}" presName="rootConnector" presStyleLbl="node2" presStyleIdx="0" presStyleCnt="3"/>
      <dgm:spPr/>
      <dgm:t>
        <a:bodyPr/>
        <a:lstStyle/>
        <a:p>
          <a:endParaRPr lang="ru-RU"/>
        </a:p>
      </dgm:t>
    </dgm:pt>
    <dgm:pt modelId="{041E6CC4-E724-4960-9506-798EDC0FB9F5}" type="pres">
      <dgm:prSet presAssocID="{D885C98B-169E-45DD-BA00-6F4098FACA3F}" presName="hierChild4" presStyleCnt="0"/>
      <dgm:spPr/>
    </dgm:pt>
    <dgm:pt modelId="{0E21429F-CF5F-40AF-98D3-69F18D454F4F}" type="pres">
      <dgm:prSet presAssocID="{D885C98B-169E-45DD-BA00-6F4098FACA3F}" presName="hierChild5" presStyleCnt="0"/>
      <dgm:spPr/>
    </dgm:pt>
    <dgm:pt modelId="{8D8841E7-A7E2-4F03-A3F5-F3A84B497206}" type="pres">
      <dgm:prSet presAssocID="{ED4A9C1A-4B9C-423C-960C-43FBF05E702A}" presName="Name37" presStyleLbl="parChTrans1D2" presStyleIdx="1" presStyleCnt="3"/>
      <dgm:spPr/>
      <dgm:t>
        <a:bodyPr/>
        <a:lstStyle/>
        <a:p>
          <a:endParaRPr lang="ru-RU"/>
        </a:p>
      </dgm:t>
    </dgm:pt>
    <dgm:pt modelId="{F290D10F-301C-40EA-89A9-4E6DF24D25C6}" type="pres">
      <dgm:prSet presAssocID="{970F172F-FBF8-41E5-8D49-03A67EBEAD77}" presName="hierRoot2" presStyleCnt="0">
        <dgm:presLayoutVars>
          <dgm:hierBranch val="init"/>
        </dgm:presLayoutVars>
      </dgm:prSet>
      <dgm:spPr/>
    </dgm:pt>
    <dgm:pt modelId="{9CF00ADC-A123-4647-9180-0D763799AD6B}" type="pres">
      <dgm:prSet presAssocID="{970F172F-FBF8-41E5-8D49-03A67EBEAD77}" presName="rootComposite" presStyleCnt="0"/>
      <dgm:spPr/>
    </dgm:pt>
    <dgm:pt modelId="{1E6C106D-F9B5-4CAD-B8F6-9905BC7E82B4}" type="pres">
      <dgm:prSet presAssocID="{970F172F-FBF8-41E5-8D49-03A67EBEAD7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A56D04-F901-4338-8AFE-4BB201E18A79}" type="pres">
      <dgm:prSet presAssocID="{970F172F-FBF8-41E5-8D49-03A67EBEAD77}" presName="rootConnector" presStyleLbl="node2" presStyleIdx="1" presStyleCnt="3"/>
      <dgm:spPr/>
      <dgm:t>
        <a:bodyPr/>
        <a:lstStyle/>
        <a:p>
          <a:endParaRPr lang="ru-RU"/>
        </a:p>
      </dgm:t>
    </dgm:pt>
    <dgm:pt modelId="{3396FF9E-3AC6-4EDE-90CB-ACEB16EC514F}" type="pres">
      <dgm:prSet presAssocID="{970F172F-FBF8-41E5-8D49-03A67EBEAD77}" presName="hierChild4" presStyleCnt="0"/>
      <dgm:spPr/>
    </dgm:pt>
    <dgm:pt modelId="{CCACCC10-BAFF-4598-B793-95F5CEEB4C42}" type="pres">
      <dgm:prSet presAssocID="{970F172F-FBF8-41E5-8D49-03A67EBEAD77}" presName="hierChild5" presStyleCnt="0"/>
      <dgm:spPr/>
    </dgm:pt>
    <dgm:pt modelId="{A8FAD592-E23A-4C37-BD21-EACE1C4CC22E}" type="pres">
      <dgm:prSet presAssocID="{B312EF3C-8185-4127-99C7-50D5DE5BA440}" presName="Name37" presStyleLbl="parChTrans1D2" presStyleIdx="2" presStyleCnt="3"/>
      <dgm:spPr/>
      <dgm:t>
        <a:bodyPr/>
        <a:lstStyle/>
        <a:p>
          <a:endParaRPr lang="ru-RU"/>
        </a:p>
      </dgm:t>
    </dgm:pt>
    <dgm:pt modelId="{D7433152-A5EE-4802-A507-CF0A53694CF5}" type="pres">
      <dgm:prSet presAssocID="{DB2E01C4-97D1-4427-B207-D409346F3352}" presName="hierRoot2" presStyleCnt="0">
        <dgm:presLayoutVars>
          <dgm:hierBranch val="init"/>
        </dgm:presLayoutVars>
      </dgm:prSet>
      <dgm:spPr/>
    </dgm:pt>
    <dgm:pt modelId="{87353272-9A62-455B-AB5A-D7AD99A70870}" type="pres">
      <dgm:prSet presAssocID="{DB2E01C4-97D1-4427-B207-D409346F3352}" presName="rootComposite" presStyleCnt="0"/>
      <dgm:spPr/>
    </dgm:pt>
    <dgm:pt modelId="{EBC86023-BDF2-4203-96FA-BA737D816685}" type="pres">
      <dgm:prSet presAssocID="{DB2E01C4-97D1-4427-B207-D409346F3352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6F6B17-C686-4C08-A078-03BA1FD8D8A0}" type="pres">
      <dgm:prSet presAssocID="{DB2E01C4-97D1-4427-B207-D409346F3352}" presName="rootConnector" presStyleLbl="node2" presStyleIdx="2" presStyleCnt="3"/>
      <dgm:spPr/>
      <dgm:t>
        <a:bodyPr/>
        <a:lstStyle/>
        <a:p>
          <a:endParaRPr lang="ru-RU"/>
        </a:p>
      </dgm:t>
    </dgm:pt>
    <dgm:pt modelId="{A496AD26-A32F-4956-9050-511F13590406}" type="pres">
      <dgm:prSet presAssocID="{DB2E01C4-97D1-4427-B207-D409346F3352}" presName="hierChild4" presStyleCnt="0"/>
      <dgm:spPr/>
    </dgm:pt>
    <dgm:pt modelId="{D8A8E953-0321-4EA3-94D2-7C5EBAFFC2CE}" type="pres">
      <dgm:prSet presAssocID="{DB2E01C4-97D1-4427-B207-D409346F3352}" presName="hierChild5" presStyleCnt="0"/>
      <dgm:spPr/>
    </dgm:pt>
    <dgm:pt modelId="{3F8A0F44-14EF-43DE-BA93-E9E87E43D0B3}" type="pres">
      <dgm:prSet presAssocID="{C3FB7AED-937B-4E1E-A7DF-B9F225F6AA68}" presName="hierChild3" presStyleCnt="0"/>
      <dgm:spPr/>
    </dgm:pt>
  </dgm:ptLst>
  <dgm:cxnLst>
    <dgm:cxn modelId="{445F8A3B-00B5-4926-8723-51403CF3BB29}" type="presOf" srcId="{B907C62F-7700-4BDE-A61B-D5B94D91442A}" destId="{0FBA54A7-626F-4E20-964B-64315054DB38}" srcOrd="0" destOrd="0" presId="urn:microsoft.com/office/officeart/2005/8/layout/orgChart1"/>
    <dgm:cxn modelId="{2D870232-EC46-4A5B-A821-DB5FEF1E70C8}" srcId="{C3FB7AED-937B-4E1E-A7DF-B9F225F6AA68}" destId="{DB2E01C4-97D1-4427-B207-D409346F3352}" srcOrd="2" destOrd="0" parTransId="{B312EF3C-8185-4127-99C7-50D5DE5BA440}" sibTransId="{BE744633-B35A-42FD-AF4D-6255AD020C9A}"/>
    <dgm:cxn modelId="{682F0666-B9A4-45CD-9C16-C02E0AD81559}" srcId="{E41F46BE-B599-4A3E-8F39-B13E5C57F74F}" destId="{C3FB7AED-937B-4E1E-A7DF-B9F225F6AA68}" srcOrd="0" destOrd="0" parTransId="{7BD5ADFA-A087-4364-AF05-C34A990760C1}" sibTransId="{18267629-A287-4A2D-99EC-746F8A93985E}"/>
    <dgm:cxn modelId="{6DDCA5BF-BCFE-4513-8586-1950E8F6C074}" type="presOf" srcId="{DB2E01C4-97D1-4427-B207-D409346F3352}" destId="{EBC86023-BDF2-4203-96FA-BA737D816685}" srcOrd="0" destOrd="0" presId="urn:microsoft.com/office/officeart/2005/8/layout/orgChart1"/>
    <dgm:cxn modelId="{45920905-1CF1-46AC-9502-C25FE4945819}" type="presOf" srcId="{ED4A9C1A-4B9C-423C-960C-43FBF05E702A}" destId="{8D8841E7-A7E2-4F03-A3F5-F3A84B497206}" srcOrd="0" destOrd="0" presId="urn:microsoft.com/office/officeart/2005/8/layout/orgChart1"/>
    <dgm:cxn modelId="{316970A8-E6B1-44EE-A2B1-984CA726613B}" type="presOf" srcId="{D885C98B-169E-45DD-BA00-6F4098FACA3F}" destId="{E9871B37-A71F-4423-9FF2-C49BD608E56D}" srcOrd="0" destOrd="0" presId="urn:microsoft.com/office/officeart/2005/8/layout/orgChart1"/>
    <dgm:cxn modelId="{D2F7D43C-E1C8-42BC-AC2E-9098FB0D2435}" srcId="{C3FB7AED-937B-4E1E-A7DF-B9F225F6AA68}" destId="{970F172F-FBF8-41E5-8D49-03A67EBEAD77}" srcOrd="1" destOrd="0" parTransId="{ED4A9C1A-4B9C-423C-960C-43FBF05E702A}" sibTransId="{C9528E04-A164-4D90-AD91-68760AD5F8A9}"/>
    <dgm:cxn modelId="{EE3F7FA0-F034-4544-9BE8-819934BF28DD}" type="presOf" srcId="{DB2E01C4-97D1-4427-B207-D409346F3352}" destId="{716F6B17-C686-4C08-A078-03BA1FD8D8A0}" srcOrd="1" destOrd="0" presId="urn:microsoft.com/office/officeart/2005/8/layout/orgChart1"/>
    <dgm:cxn modelId="{C89BA590-57D0-42CF-AB16-35ADCC4BCFE4}" type="presOf" srcId="{B312EF3C-8185-4127-99C7-50D5DE5BA440}" destId="{A8FAD592-E23A-4C37-BD21-EACE1C4CC22E}" srcOrd="0" destOrd="0" presId="urn:microsoft.com/office/officeart/2005/8/layout/orgChart1"/>
    <dgm:cxn modelId="{711C038F-38E6-4B30-BD85-460A211F7131}" type="presOf" srcId="{E41F46BE-B599-4A3E-8F39-B13E5C57F74F}" destId="{0AB24177-31FD-430B-8569-372C559CD681}" srcOrd="0" destOrd="0" presId="urn:microsoft.com/office/officeart/2005/8/layout/orgChart1"/>
    <dgm:cxn modelId="{F070D23F-1A28-4385-9980-33CDEB414C11}" srcId="{C3FB7AED-937B-4E1E-A7DF-B9F225F6AA68}" destId="{D885C98B-169E-45DD-BA00-6F4098FACA3F}" srcOrd="0" destOrd="0" parTransId="{B907C62F-7700-4BDE-A61B-D5B94D91442A}" sibTransId="{866DC3C8-FAC3-4A0F-ADBA-B628A6BEF225}"/>
    <dgm:cxn modelId="{51BE35E9-9ADB-4DCB-8D4E-20F2D9B64C68}" type="presOf" srcId="{C3FB7AED-937B-4E1E-A7DF-B9F225F6AA68}" destId="{1C3DC583-2774-4845-B97B-7489A6C527DC}" srcOrd="0" destOrd="0" presId="urn:microsoft.com/office/officeart/2005/8/layout/orgChart1"/>
    <dgm:cxn modelId="{561FE46D-B8BB-4341-992D-3F9DC3B3C57A}" type="presOf" srcId="{970F172F-FBF8-41E5-8D49-03A67EBEAD77}" destId="{6BA56D04-F901-4338-8AFE-4BB201E18A79}" srcOrd="1" destOrd="0" presId="urn:microsoft.com/office/officeart/2005/8/layout/orgChart1"/>
    <dgm:cxn modelId="{03AD4DF6-1624-4402-9B6C-1B7DB1984A3D}" type="presOf" srcId="{970F172F-FBF8-41E5-8D49-03A67EBEAD77}" destId="{1E6C106D-F9B5-4CAD-B8F6-9905BC7E82B4}" srcOrd="0" destOrd="0" presId="urn:microsoft.com/office/officeart/2005/8/layout/orgChart1"/>
    <dgm:cxn modelId="{81F3E017-31FF-4E60-AD6F-A2FBF22EC57A}" type="presOf" srcId="{D885C98B-169E-45DD-BA00-6F4098FACA3F}" destId="{69E4AA1D-331C-4DBC-B2C6-1D9F819C349D}" srcOrd="1" destOrd="0" presId="urn:microsoft.com/office/officeart/2005/8/layout/orgChart1"/>
    <dgm:cxn modelId="{FD733749-511C-43D4-A8B8-87DD1CC051ED}" type="presOf" srcId="{C3FB7AED-937B-4E1E-A7DF-B9F225F6AA68}" destId="{814FBC65-8F62-40A9-A2AF-50F0EC3FA007}" srcOrd="1" destOrd="0" presId="urn:microsoft.com/office/officeart/2005/8/layout/orgChart1"/>
    <dgm:cxn modelId="{CE1EF378-E60B-4C73-BEAE-FA424728CC3C}" type="presParOf" srcId="{0AB24177-31FD-430B-8569-372C559CD681}" destId="{75FE4354-3AB8-45B5-A94D-8E4AF53A5D40}" srcOrd="0" destOrd="0" presId="urn:microsoft.com/office/officeart/2005/8/layout/orgChart1"/>
    <dgm:cxn modelId="{E82DE417-110C-45B5-B10C-26487F5B3B2D}" type="presParOf" srcId="{75FE4354-3AB8-45B5-A94D-8E4AF53A5D40}" destId="{D54911AC-9A6F-4578-A6A3-F3899451779C}" srcOrd="0" destOrd="0" presId="urn:microsoft.com/office/officeart/2005/8/layout/orgChart1"/>
    <dgm:cxn modelId="{58AFF88C-B580-417D-AA34-23EEA9F98BAD}" type="presParOf" srcId="{D54911AC-9A6F-4578-A6A3-F3899451779C}" destId="{1C3DC583-2774-4845-B97B-7489A6C527DC}" srcOrd="0" destOrd="0" presId="urn:microsoft.com/office/officeart/2005/8/layout/orgChart1"/>
    <dgm:cxn modelId="{46AEE126-ABBD-4BAD-BE80-A6551244A40A}" type="presParOf" srcId="{D54911AC-9A6F-4578-A6A3-F3899451779C}" destId="{814FBC65-8F62-40A9-A2AF-50F0EC3FA007}" srcOrd="1" destOrd="0" presId="urn:microsoft.com/office/officeart/2005/8/layout/orgChart1"/>
    <dgm:cxn modelId="{0DE7ABCF-CC13-4FB4-A854-AF9332EDD6FC}" type="presParOf" srcId="{75FE4354-3AB8-45B5-A94D-8E4AF53A5D40}" destId="{71D3E503-F0F5-44EA-B5A3-A1494C2BC9A9}" srcOrd="1" destOrd="0" presId="urn:microsoft.com/office/officeart/2005/8/layout/orgChart1"/>
    <dgm:cxn modelId="{BB88E931-8621-4476-A634-B24DA9B0C2BC}" type="presParOf" srcId="{71D3E503-F0F5-44EA-B5A3-A1494C2BC9A9}" destId="{0FBA54A7-626F-4E20-964B-64315054DB38}" srcOrd="0" destOrd="0" presId="urn:microsoft.com/office/officeart/2005/8/layout/orgChart1"/>
    <dgm:cxn modelId="{920E4AD8-33C7-4C11-9A6E-0101F38BD9C6}" type="presParOf" srcId="{71D3E503-F0F5-44EA-B5A3-A1494C2BC9A9}" destId="{EFC3E932-C6E2-4410-B26B-B972596E6C99}" srcOrd="1" destOrd="0" presId="urn:microsoft.com/office/officeart/2005/8/layout/orgChart1"/>
    <dgm:cxn modelId="{68380DDE-0BF8-42B2-AB4E-1DB2FDCC56B4}" type="presParOf" srcId="{EFC3E932-C6E2-4410-B26B-B972596E6C99}" destId="{EA144ADB-3F5D-46AF-802C-3DBF248CF671}" srcOrd="0" destOrd="0" presId="urn:microsoft.com/office/officeart/2005/8/layout/orgChart1"/>
    <dgm:cxn modelId="{28C5B7A7-A4A3-494E-B51B-B3622A535F58}" type="presParOf" srcId="{EA144ADB-3F5D-46AF-802C-3DBF248CF671}" destId="{E9871B37-A71F-4423-9FF2-C49BD608E56D}" srcOrd="0" destOrd="0" presId="urn:microsoft.com/office/officeart/2005/8/layout/orgChart1"/>
    <dgm:cxn modelId="{748E39C5-D4B8-4377-A238-5ECBB0FBE09C}" type="presParOf" srcId="{EA144ADB-3F5D-46AF-802C-3DBF248CF671}" destId="{69E4AA1D-331C-4DBC-B2C6-1D9F819C349D}" srcOrd="1" destOrd="0" presId="urn:microsoft.com/office/officeart/2005/8/layout/orgChart1"/>
    <dgm:cxn modelId="{90D33A53-A45F-498C-890D-2647D09712BE}" type="presParOf" srcId="{EFC3E932-C6E2-4410-B26B-B972596E6C99}" destId="{041E6CC4-E724-4960-9506-798EDC0FB9F5}" srcOrd="1" destOrd="0" presId="urn:microsoft.com/office/officeart/2005/8/layout/orgChart1"/>
    <dgm:cxn modelId="{03D0AE67-372D-4861-A68D-03A1B361AD56}" type="presParOf" srcId="{EFC3E932-C6E2-4410-B26B-B972596E6C99}" destId="{0E21429F-CF5F-40AF-98D3-69F18D454F4F}" srcOrd="2" destOrd="0" presId="urn:microsoft.com/office/officeart/2005/8/layout/orgChart1"/>
    <dgm:cxn modelId="{E3824EB2-6E71-4B7B-BEA5-3A47F128E748}" type="presParOf" srcId="{71D3E503-F0F5-44EA-B5A3-A1494C2BC9A9}" destId="{8D8841E7-A7E2-4F03-A3F5-F3A84B497206}" srcOrd="2" destOrd="0" presId="urn:microsoft.com/office/officeart/2005/8/layout/orgChart1"/>
    <dgm:cxn modelId="{EF9BAD8E-F9E7-4731-94F9-35501B93F840}" type="presParOf" srcId="{71D3E503-F0F5-44EA-B5A3-A1494C2BC9A9}" destId="{F290D10F-301C-40EA-89A9-4E6DF24D25C6}" srcOrd="3" destOrd="0" presId="urn:microsoft.com/office/officeart/2005/8/layout/orgChart1"/>
    <dgm:cxn modelId="{C1BB16E7-3B32-4176-99D2-FC988DFFDFB0}" type="presParOf" srcId="{F290D10F-301C-40EA-89A9-4E6DF24D25C6}" destId="{9CF00ADC-A123-4647-9180-0D763799AD6B}" srcOrd="0" destOrd="0" presId="urn:microsoft.com/office/officeart/2005/8/layout/orgChart1"/>
    <dgm:cxn modelId="{C6A454AC-33B6-41B4-9A4D-1758D0C4A421}" type="presParOf" srcId="{9CF00ADC-A123-4647-9180-0D763799AD6B}" destId="{1E6C106D-F9B5-4CAD-B8F6-9905BC7E82B4}" srcOrd="0" destOrd="0" presId="urn:microsoft.com/office/officeart/2005/8/layout/orgChart1"/>
    <dgm:cxn modelId="{3F4C2D06-EADE-4012-99FB-263FF0CFDE5B}" type="presParOf" srcId="{9CF00ADC-A123-4647-9180-0D763799AD6B}" destId="{6BA56D04-F901-4338-8AFE-4BB201E18A79}" srcOrd="1" destOrd="0" presId="urn:microsoft.com/office/officeart/2005/8/layout/orgChart1"/>
    <dgm:cxn modelId="{21FDEC4B-FF8D-4AAB-BC0A-4CB1A0CFA8BF}" type="presParOf" srcId="{F290D10F-301C-40EA-89A9-4E6DF24D25C6}" destId="{3396FF9E-3AC6-4EDE-90CB-ACEB16EC514F}" srcOrd="1" destOrd="0" presId="urn:microsoft.com/office/officeart/2005/8/layout/orgChart1"/>
    <dgm:cxn modelId="{BC4800B5-26B8-4601-96E6-F348AF4444D1}" type="presParOf" srcId="{F290D10F-301C-40EA-89A9-4E6DF24D25C6}" destId="{CCACCC10-BAFF-4598-B793-95F5CEEB4C42}" srcOrd="2" destOrd="0" presId="urn:microsoft.com/office/officeart/2005/8/layout/orgChart1"/>
    <dgm:cxn modelId="{D52D5677-AA0D-4A6C-A86D-45406D2ECA15}" type="presParOf" srcId="{71D3E503-F0F5-44EA-B5A3-A1494C2BC9A9}" destId="{A8FAD592-E23A-4C37-BD21-EACE1C4CC22E}" srcOrd="4" destOrd="0" presId="urn:microsoft.com/office/officeart/2005/8/layout/orgChart1"/>
    <dgm:cxn modelId="{D1417C08-D3DC-4F04-B71C-39F9E2CC40A3}" type="presParOf" srcId="{71D3E503-F0F5-44EA-B5A3-A1494C2BC9A9}" destId="{D7433152-A5EE-4802-A507-CF0A53694CF5}" srcOrd="5" destOrd="0" presId="urn:microsoft.com/office/officeart/2005/8/layout/orgChart1"/>
    <dgm:cxn modelId="{7ECF0D72-7B34-4117-9469-7791E9EAF917}" type="presParOf" srcId="{D7433152-A5EE-4802-A507-CF0A53694CF5}" destId="{87353272-9A62-455B-AB5A-D7AD99A70870}" srcOrd="0" destOrd="0" presId="urn:microsoft.com/office/officeart/2005/8/layout/orgChart1"/>
    <dgm:cxn modelId="{7A4DE463-2CD9-4A17-9D73-C0AA2CCEE24C}" type="presParOf" srcId="{87353272-9A62-455B-AB5A-D7AD99A70870}" destId="{EBC86023-BDF2-4203-96FA-BA737D816685}" srcOrd="0" destOrd="0" presId="urn:microsoft.com/office/officeart/2005/8/layout/orgChart1"/>
    <dgm:cxn modelId="{3CFF37DB-C5D5-4857-8834-7C52EACFD342}" type="presParOf" srcId="{87353272-9A62-455B-AB5A-D7AD99A70870}" destId="{716F6B17-C686-4C08-A078-03BA1FD8D8A0}" srcOrd="1" destOrd="0" presId="urn:microsoft.com/office/officeart/2005/8/layout/orgChart1"/>
    <dgm:cxn modelId="{962644C1-5E1B-41ED-B889-34E530523901}" type="presParOf" srcId="{D7433152-A5EE-4802-A507-CF0A53694CF5}" destId="{A496AD26-A32F-4956-9050-511F13590406}" srcOrd="1" destOrd="0" presId="urn:microsoft.com/office/officeart/2005/8/layout/orgChart1"/>
    <dgm:cxn modelId="{600F4203-D6E3-4198-80BE-EAB37AA9B169}" type="presParOf" srcId="{D7433152-A5EE-4802-A507-CF0A53694CF5}" destId="{D8A8E953-0321-4EA3-94D2-7C5EBAFFC2CE}" srcOrd="2" destOrd="0" presId="urn:microsoft.com/office/officeart/2005/8/layout/orgChart1"/>
    <dgm:cxn modelId="{AB7403C2-0506-48FB-9E7F-E8A0256E7E74}" type="presParOf" srcId="{75FE4354-3AB8-45B5-A94D-8E4AF53A5D40}" destId="{3F8A0F44-14EF-43DE-BA93-E9E87E43D0B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76C6F11-BE1E-4140-88AE-7AC14B3E49E1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FFB922DA-FA35-461B-89C6-493C8B6C5090}">
      <dgm:prSet phldrT="[Текст]" custT="1"/>
      <dgm:spPr/>
      <dgm:t>
        <a:bodyPr/>
        <a:lstStyle/>
        <a:p>
          <a:r>
            <a:rPr lang="ru-RU" sz="1600" dirty="0" smtClean="0"/>
            <a:t>В </a:t>
          </a:r>
          <a:r>
            <a:rPr lang="ru-RU" sz="2000" dirty="0" smtClean="0"/>
            <a:t>2021-2022</a:t>
          </a:r>
          <a:r>
            <a:rPr lang="ru-RU" sz="1600" dirty="0" smtClean="0"/>
            <a:t> учебном году обучалось 70 детей-инвалидов</a:t>
          </a:r>
          <a:endParaRPr lang="ru-RU" sz="1600" dirty="0"/>
        </a:p>
      </dgm:t>
    </dgm:pt>
    <dgm:pt modelId="{5B343440-2AEC-418A-8901-950CC7FFC892}" type="parTrans" cxnId="{7D208FF8-92DE-46A9-9C4C-ADC1BD5C2CDC}">
      <dgm:prSet/>
      <dgm:spPr/>
      <dgm:t>
        <a:bodyPr/>
        <a:lstStyle/>
        <a:p>
          <a:endParaRPr lang="ru-RU"/>
        </a:p>
      </dgm:t>
    </dgm:pt>
    <dgm:pt modelId="{3C14D8E2-3745-42E6-A26E-D09C3F6294E2}" type="sibTrans" cxnId="{7D208FF8-92DE-46A9-9C4C-ADC1BD5C2CDC}">
      <dgm:prSet/>
      <dgm:spPr/>
      <dgm:t>
        <a:bodyPr/>
        <a:lstStyle/>
        <a:p>
          <a:endParaRPr lang="ru-RU"/>
        </a:p>
      </dgm:t>
    </dgm:pt>
    <dgm:pt modelId="{70D4B902-2C5F-4F20-89AF-4A8630EAF20F}">
      <dgm:prSet phldrT="[Текст]" custT="1"/>
      <dgm:spPr/>
      <dgm:t>
        <a:bodyPr/>
        <a:lstStyle/>
        <a:p>
          <a:r>
            <a:rPr lang="ru-RU" sz="1600" dirty="0" smtClean="0"/>
            <a:t>15 детей-инвалидов находится на домашнем обучении </a:t>
          </a:r>
        </a:p>
        <a:p>
          <a:r>
            <a:rPr lang="ru-RU" sz="1600" dirty="0" smtClean="0"/>
            <a:t>30 детей с ОВЗ, из них </a:t>
          </a:r>
          <a:r>
            <a:rPr lang="en-US" sz="1600" dirty="0" smtClean="0"/>
            <a:t>3 -  </a:t>
          </a:r>
          <a:r>
            <a:rPr lang="ru-RU" sz="1600" dirty="0" smtClean="0"/>
            <a:t>на дому</a:t>
          </a:r>
          <a:endParaRPr lang="ru-RU" sz="1600" dirty="0"/>
        </a:p>
      </dgm:t>
    </dgm:pt>
    <dgm:pt modelId="{41057892-072C-4BA6-906F-63FFE788FB80}" type="parTrans" cxnId="{D5900703-7452-4FD8-A0DE-3B8DED0D2967}">
      <dgm:prSet/>
      <dgm:spPr/>
      <dgm:t>
        <a:bodyPr/>
        <a:lstStyle/>
        <a:p>
          <a:endParaRPr lang="ru-RU"/>
        </a:p>
      </dgm:t>
    </dgm:pt>
    <dgm:pt modelId="{54B100BC-AAC1-443F-8C62-74DFE8936811}" type="sibTrans" cxnId="{D5900703-7452-4FD8-A0DE-3B8DED0D2967}">
      <dgm:prSet/>
      <dgm:spPr/>
      <dgm:t>
        <a:bodyPr/>
        <a:lstStyle/>
        <a:p>
          <a:endParaRPr lang="ru-RU"/>
        </a:p>
      </dgm:t>
    </dgm:pt>
    <dgm:pt modelId="{F97C062A-B14E-4B19-AE11-75A1280A3466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dirty="0" smtClean="0"/>
            <a:t>98 детей в 2021-2022 учебном   году прошли обследование 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600" dirty="0" smtClean="0"/>
            <a:t>психолого-медико-педагогической комиссии  </a:t>
          </a:r>
          <a:endParaRPr lang="ru-RU" sz="1600" dirty="0"/>
        </a:p>
      </dgm:t>
    </dgm:pt>
    <dgm:pt modelId="{15612C8B-04AD-473A-9A04-C57256D21F4B}" type="parTrans" cxnId="{A54B9A69-8048-482D-B2E4-03AAD774AE90}">
      <dgm:prSet/>
      <dgm:spPr/>
      <dgm:t>
        <a:bodyPr/>
        <a:lstStyle/>
        <a:p>
          <a:endParaRPr lang="ru-RU"/>
        </a:p>
      </dgm:t>
    </dgm:pt>
    <dgm:pt modelId="{EBF1140D-8A20-4448-A298-D890162B19FD}" type="sibTrans" cxnId="{A54B9A69-8048-482D-B2E4-03AAD774AE90}">
      <dgm:prSet/>
      <dgm:spPr/>
      <dgm:t>
        <a:bodyPr/>
        <a:lstStyle/>
        <a:p>
          <a:endParaRPr lang="ru-RU"/>
        </a:p>
      </dgm:t>
    </dgm:pt>
    <dgm:pt modelId="{EA0F0FD5-66F7-483F-A49B-C54CC190E22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Индивидуальное обучение</a:t>
          </a:r>
          <a:endParaRPr lang="ru-RU" sz="1600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/>
            <a:t>Всего 40 обучающихся,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/>
            <a:t>из них 36 детей обучались на дому в течение всего учебного года </a:t>
          </a:r>
          <a:endParaRPr lang="ru-RU" sz="1600" dirty="0"/>
        </a:p>
      </dgm:t>
    </dgm:pt>
    <dgm:pt modelId="{37EBD45D-957C-4B78-A43A-EAEB3AF35C8A}" type="parTrans" cxnId="{B0912D8B-5261-4991-8EFE-044FBC368FA7}">
      <dgm:prSet/>
      <dgm:spPr/>
      <dgm:t>
        <a:bodyPr/>
        <a:lstStyle/>
        <a:p>
          <a:endParaRPr lang="ru-RU"/>
        </a:p>
      </dgm:t>
    </dgm:pt>
    <dgm:pt modelId="{6E0E6990-E369-48CD-BA34-B5905F82AF58}" type="sibTrans" cxnId="{B0912D8B-5261-4991-8EFE-044FBC368FA7}">
      <dgm:prSet/>
      <dgm:spPr/>
      <dgm:t>
        <a:bodyPr/>
        <a:lstStyle/>
        <a:p>
          <a:endParaRPr lang="ru-RU"/>
        </a:p>
      </dgm:t>
    </dgm:pt>
    <dgm:pt modelId="{94F7F65B-BE3E-4244-8943-EC728FFDA7F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43 ребенка-инвалида посещают учреждения дополнительного образования  </a:t>
          </a:r>
          <a:endParaRPr lang="ru-RU" sz="1800" dirty="0"/>
        </a:p>
      </dgm:t>
    </dgm:pt>
    <dgm:pt modelId="{756CB5B4-615B-4239-BF0F-F0451D9D324B}" type="parTrans" cxnId="{C54B0757-0238-456E-B96A-2DBC056E7EBF}">
      <dgm:prSet/>
      <dgm:spPr/>
      <dgm:t>
        <a:bodyPr/>
        <a:lstStyle/>
        <a:p>
          <a:endParaRPr lang="ru-RU"/>
        </a:p>
      </dgm:t>
    </dgm:pt>
    <dgm:pt modelId="{ED4FD8A8-CCA3-4973-9298-6021C02CC0AC}" type="sibTrans" cxnId="{C54B0757-0238-456E-B96A-2DBC056E7EBF}">
      <dgm:prSet/>
      <dgm:spPr/>
      <dgm:t>
        <a:bodyPr/>
        <a:lstStyle/>
        <a:p>
          <a:endParaRPr lang="ru-RU"/>
        </a:p>
      </dgm:t>
    </dgm:pt>
    <dgm:pt modelId="{0550EF32-6209-4296-8F79-E466D0594A86}" type="pres">
      <dgm:prSet presAssocID="{676C6F11-BE1E-4140-88AE-7AC14B3E49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2D6B50-9F7D-4E09-AA94-E78F1CD24182}" type="pres">
      <dgm:prSet presAssocID="{FFB922DA-FA35-461B-89C6-493C8B6C5090}" presName="parentLin" presStyleCnt="0"/>
      <dgm:spPr/>
    </dgm:pt>
    <dgm:pt modelId="{853DB019-580B-4343-8868-EAD8F18359C5}" type="pres">
      <dgm:prSet presAssocID="{FFB922DA-FA35-461B-89C6-493C8B6C509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A29C644-2FA5-42B6-B23C-C7181359B51A}" type="pres">
      <dgm:prSet presAssocID="{FFB922DA-FA35-461B-89C6-493C8B6C5090}" presName="parentText" presStyleLbl="node1" presStyleIdx="0" presStyleCnt="5" custScaleX="127452" custScaleY="326648" custLinFactNeighborX="12811" custLinFactNeighborY="-235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25DE0-BDD0-48BC-818C-970A745CD9F4}" type="pres">
      <dgm:prSet presAssocID="{FFB922DA-FA35-461B-89C6-493C8B6C5090}" presName="negativeSpace" presStyleCnt="0"/>
      <dgm:spPr/>
    </dgm:pt>
    <dgm:pt modelId="{0841779E-6F11-4BAB-8C00-632A88F3F5B7}" type="pres">
      <dgm:prSet presAssocID="{FFB922DA-FA35-461B-89C6-493C8B6C5090}" presName="childText" presStyleLbl="conFgAcc1" presStyleIdx="0" presStyleCnt="5" custLinFactY="-14897" custLinFactNeighborY="-100000">
        <dgm:presLayoutVars>
          <dgm:bulletEnabled val="1"/>
        </dgm:presLayoutVars>
      </dgm:prSet>
      <dgm:spPr/>
    </dgm:pt>
    <dgm:pt modelId="{D1FC54AF-D257-4C4B-B509-83083E61282D}" type="pres">
      <dgm:prSet presAssocID="{3C14D8E2-3745-42E6-A26E-D09C3F6294E2}" presName="spaceBetweenRectangles" presStyleCnt="0"/>
      <dgm:spPr/>
    </dgm:pt>
    <dgm:pt modelId="{5EC0FD9F-4E83-47AA-835D-4A3CE46F99A7}" type="pres">
      <dgm:prSet presAssocID="{70D4B902-2C5F-4F20-89AF-4A8630EAF20F}" presName="parentLin" presStyleCnt="0"/>
      <dgm:spPr/>
    </dgm:pt>
    <dgm:pt modelId="{708FB7E7-E83F-4BAC-AF31-B7C9822217B3}" type="pres">
      <dgm:prSet presAssocID="{70D4B902-2C5F-4F20-89AF-4A8630EAF20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90EC971-1CFA-417C-B4EC-7288CFF442A0}" type="pres">
      <dgm:prSet presAssocID="{70D4B902-2C5F-4F20-89AF-4A8630EAF20F}" presName="parentText" presStyleLbl="node1" presStyleIdx="1" presStyleCnt="5" custScaleX="127134" custScaleY="314872" custLinFactNeighborX="12118" custLinFactNeighborY="-236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D71144-C77C-4201-9833-6BF53BA652DB}" type="pres">
      <dgm:prSet presAssocID="{70D4B902-2C5F-4F20-89AF-4A8630EAF20F}" presName="negativeSpace" presStyleCnt="0"/>
      <dgm:spPr/>
    </dgm:pt>
    <dgm:pt modelId="{41D88525-42A0-4F33-8BE3-74F5D5454221}" type="pres">
      <dgm:prSet presAssocID="{70D4B902-2C5F-4F20-89AF-4A8630EAF20F}" presName="childText" presStyleLbl="conFgAcc1" presStyleIdx="1" presStyleCnt="5" custLinFactY="-19560" custLinFactNeighborY="-100000">
        <dgm:presLayoutVars>
          <dgm:bulletEnabled val="1"/>
        </dgm:presLayoutVars>
      </dgm:prSet>
      <dgm:spPr/>
    </dgm:pt>
    <dgm:pt modelId="{8D89759D-E50D-426B-AA9A-9C851A73BF7A}" type="pres">
      <dgm:prSet presAssocID="{54B100BC-AAC1-443F-8C62-74DFE8936811}" presName="spaceBetweenRectangles" presStyleCnt="0"/>
      <dgm:spPr/>
    </dgm:pt>
    <dgm:pt modelId="{F890EB0A-C89D-4369-BD14-AE62FDF50E1A}" type="pres">
      <dgm:prSet presAssocID="{EA0F0FD5-66F7-483F-A49B-C54CC190E22B}" presName="parentLin" presStyleCnt="0"/>
      <dgm:spPr/>
    </dgm:pt>
    <dgm:pt modelId="{EBBEDCAE-B5C4-4809-B73A-2665D502FF05}" type="pres">
      <dgm:prSet presAssocID="{EA0F0FD5-66F7-483F-A49B-C54CC190E22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D0979477-7687-4D68-808A-20C13AE94132}" type="pres">
      <dgm:prSet presAssocID="{EA0F0FD5-66F7-483F-A49B-C54CC190E22B}" presName="parentText" presStyleLbl="node1" presStyleIdx="2" presStyleCnt="5" custScaleX="127736" custScaleY="312871" custLinFactNeighborX="6728" custLinFactNeighborY="-133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22EBCD-E1B8-40AD-9517-D08AF5E553A9}" type="pres">
      <dgm:prSet presAssocID="{EA0F0FD5-66F7-483F-A49B-C54CC190E22B}" presName="negativeSpace" presStyleCnt="0"/>
      <dgm:spPr/>
    </dgm:pt>
    <dgm:pt modelId="{21B4CB33-B2EF-4530-9666-0030957AC55B}" type="pres">
      <dgm:prSet presAssocID="{EA0F0FD5-66F7-483F-A49B-C54CC190E22B}" presName="childText" presStyleLbl="conFgAcc1" presStyleIdx="2" presStyleCnt="5" custLinFactY="-4902" custLinFactNeighborY="-100000">
        <dgm:presLayoutVars>
          <dgm:bulletEnabled val="1"/>
        </dgm:presLayoutVars>
      </dgm:prSet>
      <dgm:spPr/>
    </dgm:pt>
    <dgm:pt modelId="{E4353481-ECC5-4515-81B7-EDB65D0C5C93}" type="pres">
      <dgm:prSet presAssocID="{6E0E6990-E369-48CD-BA34-B5905F82AF58}" presName="spaceBetweenRectangles" presStyleCnt="0"/>
      <dgm:spPr/>
    </dgm:pt>
    <dgm:pt modelId="{718A8CF7-B08D-418F-8B6A-CBC5030E967C}" type="pres">
      <dgm:prSet presAssocID="{94F7F65B-BE3E-4244-8943-EC728FFDA7FD}" presName="parentLin" presStyleCnt="0"/>
      <dgm:spPr/>
    </dgm:pt>
    <dgm:pt modelId="{DEFBB50A-F131-4AC6-AD15-8BBD6A2C3E6D}" type="pres">
      <dgm:prSet presAssocID="{94F7F65B-BE3E-4244-8943-EC728FFDA7FD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21DAC14D-05CB-460B-8547-EF55B3C0923C}" type="pres">
      <dgm:prSet presAssocID="{94F7F65B-BE3E-4244-8943-EC728FFDA7FD}" presName="parentText" presStyleLbl="node1" presStyleIdx="3" presStyleCnt="5" custScaleX="127740" custScaleY="269608" custLinFactNeighborX="10685" custLinFactNeighborY="-15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5432F-8CC0-4ED7-A629-8FBC979895C2}" type="pres">
      <dgm:prSet presAssocID="{94F7F65B-BE3E-4244-8943-EC728FFDA7FD}" presName="negativeSpace" presStyleCnt="0"/>
      <dgm:spPr/>
    </dgm:pt>
    <dgm:pt modelId="{FD30F890-2D35-41F2-BAB1-30187A4E4B16}" type="pres">
      <dgm:prSet presAssocID="{94F7F65B-BE3E-4244-8943-EC728FFDA7FD}" presName="childText" presStyleLbl="conFgAcc1" presStyleIdx="3" presStyleCnt="5" custLinFactNeighborY="-65018">
        <dgm:presLayoutVars>
          <dgm:bulletEnabled val="1"/>
        </dgm:presLayoutVars>
      </dgm:prSet>
      <dgm:spPr/>
    </dgm:pt>
    <dgm:pt modelId="{7278BBCA-4BE0-4353-9478-E8706D5D6F42}" type="pres">
      <dgm:prSet presAssocID="{ED4FD8A8-CCA3-4973-9298-6021C02CC0AC}" presName="spaceBetweenRectangles" presStyleCnt="0"/>
      <dgm:spPr/>
    </dgm:pt>
    <dgm:pt modelId="{EF6DEE85-A506-4897-8859-50D8F851A9E7}" type="pres">
      <dgm:prSet presAssocID="{F97C062A-B14E-4B19-AE11-75A1280A3466}" presName="parentLin" presStyleCnt="0"/>
      <dgm:spPr/>
    </dgm:pt>
    <dgm:pt modelId="{DD2BB7A2-AF69-4C98-AE24-6624C4E17128}" type="pres">
      <dgm:prSet presAssocID="{F97C062A-B14E-4B19-AE11-75A1280A346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1DCCE31-4F8F-4F6F-892E-A57D2E5C1381}" type="pres">
      <dgm:prSet presAssocID="{F97C062A-B14E-4B19-AE11-75A1280A3466}" presName="parentText" presStyleLbl="node1" presStyleIdx="4" presStyleCnt="5" custScaleX="128349" custScaleY="339751" custLinFactNeighborX="12822" custLinFactNeighborY="125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BE15AC-F05D-401E-84CE-F6E4F405A2C3}" type="pres">
      <dgm:prSet presAssocID="{F97C062A-B14E-4B19-AE11-75A1280A3466}" presName="negativeSpace" presStyleCnt="0"/>
      <dgm:spPr/>
    </dgm:pt>
    <dgm:pt modelId="{10D3DA7C-758B-4B75-9418-01569B6B2D0E}" type="pres">
      <dgm:prSet presAssocID="{F97C062A-B14E-4B19-AE11-75A1280A346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54B0757-0238-456E-B96A-2DBC056E7EBF}" srcId="{676C6F11-BE1E-4140-88AE-7AC14B3E49E1}" destId="{94F7F65B-BE3E-4244-8943-EC728FFDA7FD}" srcOrd="3" destOrd="0" parTransId="{756CB5B4-615B-4239-BF0F-F0451D9D324B}" sibTransId="{ED4FD8A8-CCA3-4973-9298-6021C02CC0AC}"/>
    <dgm:cxn modelId="{EE8A75A9-CC6A-4A98-AE5F-01318630EE57}" type="presOf" srcId="{70D4B902-2C5F-4F20-89AF-4A8630EAF20F}" destId="{708FB7E7-E83F-4BAC-AF31-B7C9822217B3}" srcOrd="0" destOrd="0" presId="urn:microsoft.com/office/officeart/2005/8/layout/list1"/>
    <dgm:cxn modelId="{BA65C516-7FEA-475D-AB5E-166FA0F6E97C}" type="presOf" srcId="{EA0F0FD5-66F7-483F-A49B-C54CC190E22B}" destId="{EBBEDCAE-B5C4-4809-B73A-2665D502FF05}" srcOrd="0" destOrd="0" presId="urn:microsoft.com/office/officeart/2005/8/layout/list1"/>
    <dgm:cxn modelId="{93A7455D-F4A4-4598-882E-814C8204FD54}" type="presOf" srcId="{EA0F0FD5-66F7-483F-A49B-C54CC190E22B}" destId="{D0979477-7687-4D68-808A-20C13AE94132}" srcOrd="1" destOrd="0" presId="urn:microsoft.com/office/officeart/2005/8/layout/list1"/>
    <dgm:cxn modelId="{31619285-0753-465B-BEE2-45C2D1222AB0}" type="presOf" srcId="{94F7F65B-BE3E-4244-8943-EC728FFDA7FD}" destId="{21DAC14D-05CB-460B-8547-EF55B3C0923C}" srcOrd="1" destOrd="0" presId="urn:microsoft.com/office/officeart/2005/8/layout/list1"/>
    <dgm:cxn modelId="{8BC99E1F-CFA6-42EE-8828-DCCEC79FF97E}" type="presOf" srcId="{F97C062A-B14E-4B19-AE11-75A1280A3466}" destId="{DD2BB7A2-AF69-4C98-AE24-6624C4E17128}" srcOrd="0" destOrd="0" presId="urn:microsoft.com/office/officeart/2005/8/layout/list1"/>
    <dgm:cxn modelId="{8ABEFB27-8E89-4166-A143-371A2D127374}" type="presOf" srcId="{FFB922DA-FA35-461B-89C6-493C8B6C5090}" destId="{853DB019-580B-4343-8868-EAD8F18359C5}" srcOrd="0" destOrd="0" presId="urn:microsoft.com/office/officeart/2005/8/layout/list1"/>
    <dgm:cxn modelId="{C2BEBB65-C0EE-421A-83E4-FB4773B44D33}" type="presOf" srcId="{FFB922DA-FA35-461B-89C6-493C8B6C5090}" destId="{BA29C644-2FA5-42B6-B23C-C7181359B51A}" srcOrd="1" destOrd="0" presId="urn:microsoft.com/office/officeart/2005/8/layout/list1"/>
    <dgm:cxn modelId="{791D75ED-127E-4247-ADD1-EBA219B78992}" type="presOf" srcId="{F97C062A-B14E-4B19-AE11-75A1280A3466}" destId="{91DCCE31-4F8F-4F6F-892E-A57D2E5C1381}" srcOrd="1" destOrd="0" presId="urn:microsoft.com/office/officeart/2005/8/layout/list1"/>
    <dgm:cxn modelId="{D5900703-7452-4FD8-A0DE-3B8DED0D2967}" srcId="{676C6F11-BE1E-4140-88AE-7AC14B3E49E1}" destId="{70D4B902-2C5F-4F20-89AF-4A8630EAF20F}" srcOrd="1" destOrd="0" parTransId="{41057892-072C-4BA6-906F-63FFE788FB80}" sibTransId="{54B100BC-AAC1-443F-8C62-74DFE8936811}"/>
    <dgm:cxn modelId="{A54B9A69-8048-482D-B2E4-03AAD774AE90}" srcId="{676C6F11-BE1E-4140-88AE-7AC14B3E49E1}" destId="{F97C062A-B14E-4B19-AE11-75A1280A3466}" srcOrd="4" destOrd="0" parTransId="{15612C8B-04AD-473A-9A04-C57256D21F4B}" sibTransId="{EBF1140D-8A20-4448-A298-D890162B19FD}"/>
    <dgm:cxn modelId="{6B777B39-BD6C-44F3-BDA6-B2B618780E86}" type="presOf" srcId="{94F7F65B-BE3E-4244-8943-EC728FFDA7FD}" destId="{DEFBB50A-F131-4AC6-AD15-8BBD6A2C3E6D}" srcOrd="0" destOrd="0" presId="urn:microsoft.com/office/officeart/2005/8/layout/list1"/>
    <dgm:cxn modelId="{7D208FF8-92DE-46A9-9C4C-ADC1BD5C2CDC}" srcId="{676C6F11-BE1E-4140-88AE-7AC14B3E49E1}" destId="{FFB922DA-FA35-461B-89C6-493C8B6C5090}" srcOrd="0" destOrd="0" parTransId="{5B343440-2AEC-418A-8901-950CC7FFC892}" sibTransId="{3C14D8E2-3745-42E6-A26E-D09C3F6294E2}"/>
    <dgm:cxn modelId="{C9DB8C93-CAB7-438B-A3E3-EC72F82BAEE2}" type="presOf" srcId="{676C6F11-BE1E-4140-88AE-7AC14B3E49E1}" destId="{0550EF32-6209-4296-8F79-E466D0594A86}" srcOrd="0" destOrd="0" presId="urn:microsoft.com/office/officeart/2005/8/layout/list1"/>
    <dgm:cxn modelId="{B0912D8B-5261-4991-8EFE-044FBC368FA7}" srcId="{676C6F11-BE1E-4140-88AE-7AC14B3E49E1}" destId="{EA0F0FD5-66F7-483F-A49B-C54CC190E22B}" srcOrd="2" destOrd="0" parTransId="{37EBD45D-957C-4B78-A43A-EAEB3AF35C8A}" sibTransId="{6E0E6990-E369-48CD-BA34-B5905F82AF58}"/>
    <dgm:cxn modelId="{A5574A81-7AF4-4541-9654-35CD07D027E7}" type="presOf" srcId="{70D4B902-2C5F-4F20-89AF-4A8630EAF20F}" destId="{490EC971-1CFA-417C-B4EC-7288CFF442A0}" srcOrd="1" destOrd="0" presId="urn:microsoft.com/office/officeart/2005/8/layout/list1"/>
    <dgm:cxn modelId="{C2201C6B-B13C-4F29-90F2-44C6313650C4}" type="presParOf" srcId="{0550EF32-6209-4296-8F79-E466D0594A86}" destId="{DB2D6B50-9F7D-4E09-AA94-E78F1CD24182}" srcOrd="0" destOrd="0" presId="urn:microsoft.com/office/officeart/2005/8/layout/list1"/>
    <dgm:cxn modelId="{D1D9C912-65A6-4914-89C8-D12A93762689}" type="presParOf" srcId="{DB2D6B50-9F7D-4E09-AA94-E78F1CD24182}" destId="{853DB019-580B-4343-8868-EAD8F18359C5}" srcOrd="0" destOrd="0" presId="urn:microsoft.com/office/officeart/2005/8/layout/list1"/>
    <dgm:cxn modelId="{835ABFE6-6C9E-4F53-B266-B428B7386FAF}" type="presParOf" srcId="{DB2D6B50-9F7D-4E09-AA94-E78F1CD24182}" destId="{BA29C644-2FA5-42B6-B23C-C7181359B51A}" srcOrd="1" destOrd="0" presId="urn:microsoft.com/office/officeart/2005/8/layout/list1"/>
    <dgm:cxn modelId="{2BE3544B-9019-4D6A-871F-6632561FD295}" type="presParOf" srcId="{0550EF32-6209-4296-8F79-E466D0594A86}" destId="{13A25DE0-BDD0-48BC-818C-970A745CD9F4}" srcOrd="1" destOrd="0" presId="urn:microsoft.com/office/officeart/2005/8/layout/list1"/>
    <dgm:cxn modelId="{B32EC3C1-FCD3-4A4C-BACD-5BB894048B6D}" type="presParOf" srcId="{0550EF32-6209-4296-8F79-E466D0594A86}" destId="{0841779E-6F11-4BAB-8C00-632A88F3F5B7}" srcOrd="2" destOrd="0" presId="urn:microsoft.com/office/officeart/2005/8/layout/list1"/>
    <dgm:cxn modelId="{D13F21EE-618E-4315-81F1-884373DD5651}" type="presParOf" srcId="{0550EF32-6209-4296-8F79-E466D0594A86}" destId="{D1FC54AF-D257-4C4B-B509-83083E61282D}" srcOrd="3" destOrd="0" presId="urn:microsoft.com/office/officeart/2005/8/layout/list1"/>
    <dgm:cxn modelId="{9C4A7D30-3C30-464B-A436-BA39EBE92278}" type="presParOf" srcId="{0550EF32-6209-4296-8F79-E466D0594A86}" destId="{5EC0FD9F-4E83-47AA-835D-4A3CE46F99A7}" srcOrd="4" destOrd="0" presId="urn:microsoft.com/office/officeart/2005/8/layout/list1"/>
    <dgm:cxn modelId="{7130CAE8-3ED8-4B5C-8721-E7639A288AF4}" type="presParOf" srcId="{5EC0FD9F-4E83-47AA-835D-4A3CE46F99A7}" destId="{708FB7E7-E83F-4BAC-AF31-B7C9822217B3}" srcOrd="0" destOrd="0" presId="urn:microsoft.com/office/officeart/2005/8/layout/list1"/>
    <dgm:cxn modelId="{E3936CFA-5E89-4A84-859B-15E5FD38BB4D}" type="presParOf" srcId="{5EC0FD9F-4E83-47AA-835D-4A3CE46F99A7}" destId="{490EC971-1CFA-417C-B4EC-7288CFF442A0}" srcOrd="1" destOrd="0" presId="urn:microsoft.com/office/officeart/2005/8/layout/list1"/>
    <dgm:cxn modelId="{1BC3101F-91C2-4328-B851-C02EB1E863F4}" type="presParOf" srcId="{0550EF32-6209-4296-8F79-E466D0594A86}" destId="{8BD71144-C77C-4201-9833-6BF53BA652DB}" srcOrd="5" destOrd="0" presId="urn:microsoft.com/office/officeart/2005/8/layout/list1"/>
    <dgm:cxn modelId="{E1AB9545-AB8D-417D-B982-9B3EB2E03275}" type="presParOf" srcId="{0550EF32-6209-4296-8F79-E466D0594A86}" destId="{41D88525-42A0-4F33-8BE3-74F5D5454221}" srcOrd="6" destOrd="0" presId="urn:microsoft.com/office/officeart/2005/8/layout/list1"/>
    <dgm:cxn modelId="{F0ECDF29-5EDF-455F-A4EE-7B15C8FD6CE2}" type="presParOf" srcId="{0550EF32-6209-4296-8F79-E466D0594A86}" destId="{8D89759D-E50D-426B-AA9A-9C851A73BF7A}" srcOrd="7" destOrd="0" presId="urn:microsoft.com/office/officeart/2005/8/layout/list1"/>
    <dgm:cxn modelId="{7E4D5FDF-1857-47B6-9AA1-611137BCB8A3}" type="presParOf" srcId="{0550EF32-6209-4296-8F79-E466D0594A86}" destId="{F890EB0A-C89D-4369-BD14-AE62FDF50E1A}" srcOrd="8" destOrd="0" presId="urn:microsoft.com/office/officeart/2005/8/layout/list1"/>
    <dgm:cxn modelId="{7120CCC6-7678-4580-9F45-FC3E808C4396}" type="presParOf" srcId="{F890EB0A-C89D-4369-BD14-AE62FDF50E1A}" destId="{EBBEDCAE-B5C4-4809-B73A-2665D502FF05}" srcOrd="0" destOrd="0" presId="urn:microsoft.com/office/officeart/2005/8/layout/list1"/>
    <dgm:cxn modelId="{989F0C47-C55F-4604-B25C-435DCAB2AFC2}" type="presParOf" srcId="{F890EB0A-C89D-4369-BD14-AE62FDF50E1A}" destId="{D0979477-7687-4D68-808A-20C13AE94132}" srcOrd="1" destOrd="0" presId="urn:microsoft.com/office/officeart/2005/8/layout/list1"/>
    <dgm:cxn modelId="{041D7994-530B-46EB-83D3-86162E94B6D6}" type="presParOf" srcId="{0550EF32-6209-4296-8F79-E466D0594A86}" destId="{E222EBCD-E1B8-40AD-9517-D08AF5E553A9}" srcOrd="9" destOrd="0" presId="urn:microsoft.com/office/officeart/2005/8/layout/list1"/>
    <dgm:cxn modelId="{65312871-7E37-4328-AA6D-39FC073BCEBD}" type="presParOf" srcId="{0550EF32-6209-4296-8F79-E466D0594A86}" destId="{21B4CB33-B2EF-4530-9666-0030957AC55B}" srcOrd="10" destOrd="0" presId="urn:microsoft.com/office/officeart/2005/8/layout/list1"/>
    <dgm:cxn modelId="{9EDCEF22-D639-45A6-8E69-14AA37D24051}" type="presParOf" srcId="{0550EF32-6209-4296-8F79-E466D0594A86}" destId="{E4353481-ECC5-4515-81B7-EDB65D0C5C93}" srcOrd="11" destOrd="0" presId="urn:microsoft.com/office/officeart/2005/8/layout/list1"/>
    <dgm:cxn modelId="{07277AF7-3FD7-438B-93A3-4C6567B4A13F}" type="presParOf" srcId="{0550EF32-6209-4296-8F79-E466D0594A86}" destId="{718A8CF7-B08D-418F-8B6A-CBC5030E967C}" srcOrd="12" destOrd="0" presId="urn:microsoft.com/office/officeart/2005/8/layout/list1"/>
    <dgm:cxn modelId="{A96AF7B5-41AE-4549-A2AA-13A1B040BE92}" type="presParOf" srcId="{718A8CF7-B08D-418F-8B6A-CBC5030E967C}" destId="{DEFBB50A-F131-4AC6-AD15-8BBD6A2C3E6D}" srcOrd="0" destOrd="0" presId="urn:microsoft.com/office/officeart/2005/8/layout/list1"/>
    <dgm:cxn modelId="{93584F6B-AE0D-4997-9891-A503577B3CAC}" type="presParOf" srcId="{718A8CF7-B08D-418F-8B6A-CBC5030E967C}" destId="{21DAC14D-05CB-460B-8547-EF55B3C0923C}" srcOrd="1" destOrd="0" presId="urn:microsoft.com/office/officeart/2005/8/layout/list1"/>
    <dgm:cxn modelId="{57C097DE-5218-43AE-AD0C-4E5F44B05E98}" type="presParOf" srcId="{0550EF32-6209-4296-8F79-E466D0594A86}" destId="{41D5432F-8CC0-4ED7-A629-8FBC979895C2}" srcOrd="13" destOrd="0" presId="urn:microsoft.com/office/officeart/2005/8/layout/list1"/>
    <dgm:cxn modelId="{397C053D-5BFA-4E7B-98AB-8BEBD7825C37}" type="presParOf" srcId="{0550EF32-6209-4296-8F79-E466D0594A86}" destId="{FD30F890-2D35-41F2-BAB1-30187A4E4B16}" srcOrd="14" destOrd="0" presId="urn:microsoft.com/office/officeart/2005/8/layout/list1"/>
    <dgm:cxn modelId="{F56A12F5-3A35-49F6-A627-9C8753DB4C40}" type="presParOf" srcId="{0550EF32-6209-4296-8F79-E466D0594A86}" destId="{7278BBCA-4BE0-4353-9478-E8706D5D6F42}" srcOrd="15" destOrd="0" presId="urn:microsoft.com/office/officeart/2005/8/layout/list1"/>
    <dgm:cxn modelId="{E4C12D55-00F7-4529-A1BC-09C90CCF1DA1}" type="presParOf" srcId="{0550EF32-6209-4296-8F79-E466D0594A86}" destId="{EF6DEE85-A506-4897-8859-50D8F851A9E7}" srcOrd="16" destOrd="0" presId="urn:microsoft.com/office/officeart/2005/8/layout/list1"/>
    <dgm:cxn modelId="{A07CE261-D4A3-4B15-BE96-2EF4664E0D72}" type="presParOf" srcId="{EF6DEE85-A506-4897-8859-50D8F851A9E7}" destId="{DD2BB7A2-AF69-4C98-AE24-6624C4E17128}" srcOrd="0" destOrd="0" presId="urn:microsoft.com/office/officeart/2005/8/layout/list1"/>
    <dgm:cxn modelId="{59054511-42F1-4C85-B5EA-AF04CC0F5496}" type="presParOf" srcId="{EF6DEE85-A506-4897-8859-50D8F851A9E7}" destId="{91DCCE31-4F8F-4F6F-892E-A57D2E5C1381}" srcOrd="1" destOrd="0" presId="urn:microsoft.com/office/officeart/2005/8/layout/list1"/>
    <dgm:cxn modelId="{598AC7E2-D7EA-4590-9C33-B2746CA83111}" type="presParOf" srcId="{0550EF32-6209-4296-8F79-E466D0594A86}" destId="{CABE15AC-F05D-401E-84CE-F6E4F405A2C3}" srcOrd="17" destOrd="0" presId="urn:microsoft.com/office/officeart/2005/8/layout/list1"/>
    <dgm:cxn modelId="{57BF7691-AB7A-4941-BEF0-D3282723969E}" type="presParOf" srcId="{0550EF32-6209-4296-8F79-E466D0594A86}" destId="{10D3DA7C-758B-4B75-9418-01569B6B2D0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26C8DF7-6DB1-45B2-B814-ADF856DCC98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000831-D4E3-4DA0-9AB4-BCC7AAF23F64}">
      <dgm:prSet phldrT="[Текст]"/>
      <dgm:spPr/>
      <dgm:t>
        <a:bodyPr/>
        <a:lstStyle/>
        <a:p>
          <a:r>
            <a:rPr lang="ru-RU" dirty="0" smtClean="0"/>
            <a:t>Выше 50 %</a:t>
          </a:r>
          <a:endParaRPr lang="ru-RU" dirty="0"/>
        </a:p>
      </dgm:t>
    </dgm:pt>
    <dgm:pt modelId="{DBEC6A5D-095A-4FF4-84B4-6CC8415D91BD}" type="parTrans" cxnId="{B7719BB7-399F-47EA-89E2-08C41C029945}">
      <dgm:prSet/>
      <dgm:spPr/>
      <dgm:t>
        <a:bodyPr/>
        <a:lstStyle/>
        <a:p>
          <a:endParaRPr lang="ru-RU"/>
        </a:p>
      </dgm:t>
    </dgm:pt>
    <dgm:pt modelId="{B9797C60-AE77-4A77-A55C-4A5813383E7C}" type="sibTrans" cxnId="{B7719BB7-399F-47EA-89E2-08C41C029945}">
      <dgm:prSet/>
      <dgm:spPr/>
      <dgm:t>
        <a:bodyPr/>
        <a:lstStyle/>
        <a:p>
          <a:endParaRPr lang="ru-RU"/>
        </a:p>
      </dgm:t>
    </dgm:pt>
    <dgm:pt modelId="{67C31B32-2DE6-48FB-8830-187725707F80}">
      <dgm:prSet phldrT="[Текст]"/>
      <dgm:spPr/>
      <dgm:t>
        <a:bodyPr/>
        <a:lstStyle/>
        <a:p>
          <a:r>
            <a:rPr lang="ru-RU" dirty="0" smtClean="0"/>
            <a:t>МБОУ СОШ № 22</a:t>
          </a:r>
          <a:endParaRPr lang="ru-RU" dirty="0"/>
        </a:p>
      </dgm:t>
    </dgm:pt>
    <dgm:pt modelId="{833CDE03-9679-49C9-8E4C-3B8CB2BCE499}" type="parTrans" cxnId="{D76B0494-026D-43A9-A65B-113902F02D34}">
      <dgm:prSet/>
      <dgm:spPr/>
      <dgm:t>
        <a:bodyPr/>
        <a:lstStyle/>
        <a:p>
          <a:endParaRPr lang="ru-RU"/>
        </a:p>
      </dgm:t>
    </dgm:pt>
    <dgm:pt modelId="{DAC58C76-854B-4951-944B-11754A097785}" type="sibTrans" cxnId="{D76B0494-026D-43A9-A65B-113902F02D34}">
      <dgm:prSet/>
      <dgm:spPr/>
      <dgm:t>
        <a:bodyPr/>
        <a:lstStyle/>
        <a:p>
          <a:endParaRPr lang="ru-RU"/>
        </a:p>
      </dgm:t>
    </dgm:pt>
    <dgm:pt modelId="{9A5F6445-0DA4-428A-A9AB-4F30DF307BBE}">
      <dgm:prSet phldrT="[Текст]"/>
      <dgm:spPr/>
      <dgm:t>
        <a:bodyPr/>
        <a:lstStyle/>
        <a:p>
          <a:r>
            <a:rPr lang="ru-RU" dirty="0" smtClean="0"/>
            <a:t>МБОУ гимназия</a:t>
          </a:r>
          <a:endParaRPr lang="ru-RU" dirty="0"/>
        </a:p>
      </dgm:t>
    </dgm:pt>
    <dgm:pt modelId="{AD7EEBD4-676F-4DF9-8463-EC8756052C18}" type="parTrans" cxnId="{D83A5C08-5BD8-41F7-BBA5-E436E19B280E}">
      <dgm:prSet/>
      <dgm:spPr/>
      <dgm:t>
        <a:bodyPr/>
        <a:lstStyle/>
        <a:p>
          <a:endParaRPr lang="ru-RU"/>
        </a:p>
      </dgm:t>
    </dgm:pt>
    <dgm:pt modelId="{9BC7236F-CB4F-4D08-8917-72BC92DEF97E}" type="sibTrans" cxnId="{D83A5C08-5BD8-41F7-BBA5-E436E19B280E}">
      <dgm:prSet/>
      <dgm:spPr/>
      <dgm:t>
        <a:bodyPr/>
        <a:lstStyle/>
        <a:p>
          <a:endParaRPr lang="ru-RU"/>
        </a:p>
      </dgm:t>
    </dgm:pt>
    <dgm:pt modelId="{2CC45797-7189-445D-80F6-BEA89CDEE805}">
      <dgm:prSet phldrT="[Текст]"/>
      <dgm:spPr/>
      <dgm:t>
        <a:bodyPr/>
        <a:lstStyle/>
        <a:p>
          <a:r>
            <a:rPr lang="ru-RU" dirty="0" smtClean="0"/>
            <a:t>Ниже 40% </a:t>
          </a:r>
          <a:endParaRPr lang="ru-RU" dirty="0"/>
        </a:p>
      </dgm:t>
    </dgm:pt>
    <dgm:pt modelId="{963E71AB-9E05-46AA-BC8F-4A7CE2EC07CD}" type="parTrans" cxnId="{D005FA1E-D320-400A-9E62-212E63EFB2DE}">
      <dgm:prSet/>
      <dgm:spPr/>
      <dgm:t>
        <a:bodyPr/>
        <a:lstStyle/>
        <a:p>
          <a:endParaRPr lang="ru-RU"/>
        </a:p>
      </dgm:t>
    </dgm:pt>
    <dgm:pt modelId="{C27C1CE6-5707-49D4-88CB-634ED3C3CA0C}" type="sibTrans" cxnId="{D005FA1E-D320-400A-9E62-212E63EFB2DE}">
      <dgm:prSet/>
      <dgm:spPr/>
      <dgm:t>
        <a:bodyPr/>
        <a:lstStyle/>
        <a:p>
          <a:endParaRPr lang="ru-RU"/>
        </a:p>
      </dgm:t>
    </dgm:pt>
    <dgm:pt modelId="{67CC4404-18BF-4364-AC68-71DA61A744D4}">
      <dgm:prSet phldrT="[Текст]"/>
      <dgm:spPr/>
      <dgm:t>
        <a:bodyPr/>
        <a:lstStyle/>
        <a:p>
          <a:r>
            <a:rPr lang="ru-RU" dirty="0" smtClean="0"/>
            <a:t>МАОУ СОШ № 61</a:t>
          </a:r>
          <a:endParaRPr lang="ru-RU" dirty="0"/>
        </a:p>
      </dgm:t>
    </dgm:pt>
    <dgm:pt modelId="{580691A7-E327-47A9-B38A-2A4CE17C351B}" type="parTrans" cxnId="{B6819440-503C-495A-8DB4-C14A651023A6}">
      <dgm:prSet/>
      <dgm:spPr/>
      <dgm:t>
        <a:bodyPr/>
        <a:lstStyle/>
        <a:p>
          <a:endParaRPr lang="ru-RU"/>
        </a:p>
      </dgm:t>
    </dgm:pt>
    <dgm:pt modelId="{E26088A4-9D77-4CA5-9375-09FDA4E6FDE6}" type="sibTrans" cxnId="{B6819440-503C-495A-8DB4-C14A651023A6}">
      <dgm:prSet/>
      <dgm:spPr/>
      <dgm:t>
        <a:bodyPr/>
        <a:lstStyle/>
        <a:p>
          <a:endParaRPr lang="ru-RU"/>
        </a:p>
      </dgm:t>
    </dgm:pt>
    <dgm:pt modelId="{C8E256AE-D349-4DCD-812A-C5BC16B80A76}">
      <dgm:prSet phldrT="[Текст]"/>
      <dgm:spPr/>
      <dgm:t>
        <a:bodyPr/>
        <a:lstStyle/>
        <a:p>
          <a:r>
            <a:rPr lang="ru-RU" dirty="0" smtClean="0"/>
            <a:t>МКОУ «Центр образования </a:t>
          </a:r>
          <a:r>
            <a:rPr lang="ru-RU" dirty="0" err="1" smtClean="0"/>
            <a:t>Люторический</a:t>
          </a:r>
          <a:r>
            <a:rPr lang="ru-RU" dirty="0" smtClean="0"/>
            <a:t>»</a:t>
          </a:r>
          <a:endParaRPr lang="ru-RU" dirty="0"/>
        </a:p>
      </dgm:t>
    </dgm:pt>
    <dgm:pt modelId="{9162F02E-8220-4BE8-9197-1DC85FBAAF1B}" type="sibTrans" cxnId="{5319E885-E608-4AB2-9408-007E84239135}">
      <dgm:prSet/>
      <dgm:spPr/>
      <dgm:t>
        <a:bodyPr/>
        <a:lstStyle/>
        <a:p>
          <a:endParaRPr lang="ru-RU"/>
        </a:p>
      </dgm:t>
    </dgm:pt>
    <dgm:pt modelId="{B5E4DC53-3A53-413D-94A3-1748C06CCD7D}" type="parTrans" cxnId="{5319E885-E608-4AB2-9408-007E84239135}">
      <dgm:prSet/>
      <dgm:spPr/>
      <dgm:t>
        <a:bodyPr/>
        <a:lstStyle/>
        <a:p>
          <a:endParaRPr lang="ru-RU"/>
        </a:p>
      </dgm:t>
    </dgm:pt>
    <dgm:pt modelId="{87120693-30A7-4845-ADC8-05FCAF9DA5EC}">
      <dgm:prSet phldrT="[Текст]"/>
      <dgm:spPr/>
      <dgm:t>
        <a:bodyPr/>
        <a:lstStyle/>
        <a:p>
          <a:r>
            <a:rPr lang="ru-RU" dirty="0" smtClean="0"/>
            <a:t>МКОУ СОШ № 7</a:t>
          </a:r>
          <a:endParaRPr lang="ru-RU" dirty="0"/>
        </a:p>
      </dgm:t>
    </dgm:pt>
    <dgm:pt modelId="{8A2F1AA6-5B52-400D-811C-42CCD28BBDEC}" type="sibTrans" cxnId="{3E0F06B1-C3F3-4B3F-8BF9-416593927F7B}">
      <dgm:prSet/>
      <dgm:spPr/>
      <dgm:t>
        <a:bodyPr/>
        <a:lstStyle/>
        <a:p>
          <a:endParaRPr lang="ru-RU"/>
        </a:p>
      </dgm:t>
    </dgm:pt>
    <dgm:pt modelId="{7B96B521-5A79-4EF9-9597-71F2744B227A}" type="parTrans" cxnId="{3E0F06B1-C3F3-4B3F-8BF9-416593927F7B}">
      <dgm:prSet/>
      <dgm:spPr/>
      <dgm:t>
        <a:bodyPr/>
        <a:lstStyle/>
        <a:p>
          <a:endParaRPr lang="ru-RU"/>
        </a:p>
      </dgm:t>
    </dgm:pt>
    <dgm:pt modelId="{ECFA2A43-40E2-4CC8-A695-4662FC5EED37}">
      <dgm:prSet phldrT="[Текст]"/>
      <dgm:spPr/>
      <dgm:t>
        <a:bodyPr/>
        <a:lstStyle/>
        <a:p>
          <a:r>
            <a:rPr lang="ru-RU" dirty="0" smtClean="0"/>
            <a:t>МБОУ лицей</a:t>
          </a:r>
          <a:endParaRPr lang="ru-RU" dirty="0"/>
        </a:p>
      </dgm:t>
    </dgm:pt>
    <dgm:pt modelId="{C1E383F6-B1A7-44E1-9851-A5B4BE0AF19A}" type="parTrans" cxnId="{4D5FCB18-58FD-47A7-A2E6-74710B09245D}">
      <dgm:prSet/>
      <dgm:spPr/>
      <dgm:t>
        <a:bodyPr/>
        <a:lstStyle/>
        <a:p>
          <a:endParaRPr lang="ru-RU"/>
        </a:p>
      </dgm:t>
    </dgm:pt>
    <dgm:pt modelId="{5E401796-8471-4BC3-BD21-DC0B4BBD2E87}" type="sibTrans" cxnId="{4D5FCB18-58FD-47A7-A2E6-74710B09245D}">
      <dgm:prSet/>
      <dgm:spPr/>
      <dgm:t>
        <a:bodyPr/>
        <a:lstStyle/>
        <a:p>
          <a:endParaRPr lang="ru-RU"/>
        </a:p>
      </dgm:t>
    </dgm:pt>
    <dgm:pt modelId="{95E86186-298C-4706-AC17-8A036E428CA3}">
      <dgm:prSet phldrT="[Текст]"/>
      <dgm:spPr/>
      <dgm:t>
        <a:bodyPr/>
        <a:lstStyle/>
        <a:p>
          <a:r>
            <a:rPr lang="ru-RU" dirty="0" smtClean="0"/>
            <a:t>МКОУ «Центр образования </a:t>
          </a:r>
          <a:r>
            <a:rPr lang="ru-RU" dirty="0" err="1" smtClean="0"/>
            <a:t>Бестужевский</a:t>
          </a:r>
          <a:r>
            <a:rPr lang="ru-RU" dirty="0" smtClean="0"/>
            <a:t>»</a:t>
          </a:r>
          <a:endParaRPr lang="ru-RU" dirty="0"/>
        </a:p>
      </dgm:t>
    </dgm:pt>
    <dgm:pt modelId="{F31B7618-DA76-4B17-8A5E-8867D1ED9E1E}" type="parTrans" cxnId="{E420F2BC-0227-4527-BEF8-E94D464A8B78}">
      <dgm:prSet/>
      <dgm:spPr/>
      <dgm:t>
        <a:bodyPr/>
        <a:lstStyle/>
        <a:p>
          <a:endParaRPr lang="ru-RU"/>
        </a:p>
      </dgm:t>
    </dgm:pt>
    <dgm:pt modelId="{D5492D98-226D-4624-AF94-1B3B49D9F683}" type="sibTrans" cxnId="{E420F2BC-0227-4527-BEF8-E94D464A8B78}">
      <dgm:prSet/>
      <dgm:spPr/>
      <dgm:t>
        <a:bodyPr/>
        <a:lstStyle/>
        <a:p>
          <a:endParaRPr lang="ru-RU"/>
        </a:p>
      </dgm:t>
    </dgm:pt>
    <dgm:pt modelId="{9A196168-652B-4A00-AA82-CD7EEEF0E62D}">
      <dgm:prSet phldrT="[Текст]"/>
      <dgm:spPr/>
      <dgm:t>
        <a:bodyPr/>
        <a:lstStyle/>
        <a:p>
          <a:r>
            <a:rPr lang="ru-RU" dirty="0" smtClean="0"/>
            <a:t>МКОУ СОШ № 9</a:t>
          </a:r>
          <a:endParaRPr lang="ru-RU" dirty="0"/>
        </a:p>
      </dgm:t>
    </dgm:pt>
    <dgm:pt modelId="{8C9660CE-7943-4CA3-A6EC-97D313304711}" type="parTrans" cxnId="{835C32D0-5C52-4BD0-B2D8-6393641BDB1A}">
      <dgm:prSet/>
      <dgm:spPr/>
      <dgm:t>
        <a:bodyPr/>
        <a:lstStyle/>
        <a:p>
          <a:endParaRPr lang="ru-RU"/>
        </a:p>
      </dgm:t>
    </dgm:pt>
    <dgm:pt modelId="{96C2BD3F-F6A9-47FF-9B37-F22D9B6339E5}" type="sibTrans" cxnId="{835C32D0-5C52-4BD0-B2D8-6393641BDB1A}">
      <dgm:prSet/>
      <dgm:spPr/>
      <dgm:t>
        <a:bodyPr/>
        <a:lstStyle/>
        <a:p>
          <a:endParaRPr lang="ru-RU"/>
        </a:p>
      </dgm:t>
    </dgm:pt>
    <dgm:pt modelId="{E0210860-6CE9-4620-BAD6-2C57CFA2C354}">
      <dgm:prSet phldrT="[Текст]"/>
      <dgm:spPr/>
      <dgm:t>
        <a:bodyPr/>
        <a:lstStyle/>
        <a:p>
          <a:r>
            <a:rPr lang="ru-RU" dirty="0" smtClean="0"/>
            <a:t>МКОУ «Центр образования </a:t>
          </a:r>
          <a:r>
            <a:rPr lang="ru-RU" dirty="0" err="1" smtClean="0"/>
            <a:t>Краснолесский</a:t>
          </a:r>
          <a:r>
            <a:rPr lang="ru-RU" dirty="0" smtClean="0"/>
            <a:t>»</a:t>
          </a:r>
          <a:endParaRPr lang="ru-RU" dirty="0"/>
        </a:p>
      </dgm:t>
    </dgm:pt>
    <dgm:pt modelId="{53DF9211-91A3-408E-B400-F6773A8D3683}" type="parTrans" cxnId="{0CBE5CDB-2FA1-430D-9134-3490DEFD255A}">
      <dgm:prSet/>
      <dgm:spPr/>
      <dgm:t>
        <a:bodyPr/>
        <a:lstStyle/>
        <a:p>
          <a:endParaRPr lang="ru-RU"/>
        </a:p>
      </dgm:t>
    </dgm:pt>
    <dgm:pt modelId="{9778FDD0-95CB-4047-A092-49B755A6820F}" type="sibTrans" cxnId="{0CBE5CDB-2FA1-430D-9134-3490DEFD255A}">
      <dgm:prSet/>
      <dgm:spPr/>
      <dgm:t>
        <a:bodyPr/>
        <a:lstStyle/>
        <a:p>
          <a:endParaRPr lang="ru-RU"/>
        </a:p>
      </dgm:t>
    </dgm:pt>
    <dgm:pt modelId="{B8D94071-F481-42C0-B2EA-3F788F66F059}">
      <dgm:prSet phldrT="[Текст]"/>
      <dgm:spPr/>
      <dgm:t>
        <a:bodyPr/>
        <a:lstStyle/>
        <a:p>
          <a:r>
            <a:rPr lang="ru-RU" dirty="0" smtClean="0"/>
            <a:t>МКОУ «Центр образования </a:t>
          </a:r>
          <a:r>
            <a:rPr lang="ru-RU" dirty="0" err="1" smtClean="0"/>
            <a:t>Смородинский</a:t>
          </a:r>
          <a:r>
            <a:rPr lang="ru-RU" dirty="0" smtClean="0"/>
            <a:t>»</a:t>
          </a:r>
          <a:endParaRPr lang="ru-RU" dirty="0"/>
        </a:p>
      </dgm:t>
    </dgm:pt>
    <dgm:pt modelId="{E90836DF-2653-4469-BE22-8A353D6E4704}" type="parTrans" cxnId="{7FF14134-5BE8-49D2-9C98-A13C707DE449}">
      <dgm:prSet/>
      <dgm:spPr/>
      <dgm:t>
        <a:bodyPr/>
        <a:lstStyle/>
        <a:p>
          <a:endParaRPr lang="ru-RU"/>
        </a:p>
      </dgm:t>
    </dgm:pt>
    <dgm:pt modelId="{FA51D27E-5902-485D-B1CF-45862E76A33B}" type="sibTrans" cxnId="{7FF14134-5BE8-49D2-9C98-A13C707DE449}">
      <dgm:prSet/>
      <dgm:spPr/>
      <dgm:t>
        <a:bodyPr/>
        <a:lstStyle/>
        <a:p>
          <a:endParaRPr lang="ru-RU"/>
        </a:p>
      </dgm:t>
    </dgm:pt>
    <dgm:pt modelId="{6911D366-9048-437A-9A7B-DD4BA3D222EA}">
      <dgm:prSet phldrT="[Текст]"/>
      <dgm:spPr/>
      <dgm:t>
        <a:bodyPr/>
        <a:lstStyle/>
        <a:p>
          <a:r>
            <a:rPr lang="ru-RU" dirty="0" smtClean="0"/>
            <a:t>МБОУ СОШ № 59</a:t>
          </a:r>
          <a:endParaRPr lang="ru-RU" dirty="0"/>
        </a:p>
      </dgm:t>
    </dgm:pt>
    <dgm:pt modelId="{6472405B-C273-419A-AA28-CCB00E6078E8}" type="parTrans" cxnId="{3C8AF516-047F-43D1-A318-A48F5373EE1B}">
      <dgm:prSet/>
      <dgm:spPr/>
      <dgm:t>
        <a:bodyPr/>
        <a:lstStyle/>
        <a:p>
          <a:endParaRPr lang="ru-RU"/>
        </a:p>
      </dgm:t>
    </dgm:pt>
    <dgm:pt modelId="{778E192E-AC6C-4478-88DB-4A060B6A2249}" type="sibTrans" cxnId="{3C8AF516-047F-43D1-A318-A48F5373EE1B}">
      <dgm:prSet/>
      <dgm:spPr/>
      <dgm:t>
        <a:bodyPr/>
        <a:lstStyle/>
        <a:p>
          <a:endParaRPr lang="ru-RU"/>
        </a:p>
      </dgm:t>
    </dgm:pt>
    <dgm:pt modelId="{6C18F1D9-8E3D-4587-9E6A-BC440E69B0E1}">
      <dgm:prSet phldrT="[Текст]"/>
      <dgm:spPr/>
      <dgm:t>
        <a:bodyPr/>
        <a:lstStyle/>
        <a:p>
          <a:r>
            <a:rPr lang="ru-RU" dirty="0" smtClean="0"/>
            <a:t>МКОУ СОШ № 16</a:t>
          </a:r>
          <a:endParaRPr lang="ru-RU" dirty="0"/>
        </a:p>
      </dgm:t>
    </dgm:pt>
    <dgm:pt modelId="{5B65622B-284F-4A16-B9F3-DA76F8EDC8DB}" type="parTrans" cxnId="{7F59E08B-D4D4-47DF-9020-BF4C4F186FCA}">
      <dgm:prSet/>
      <dgm:spPr/>
      <dgm:t>
        <a:bodyPr/>
        <a:lstStyle/>
        <a:p>
          <a:endParaRPr lang="ru-RU"/>
        </a:p>
      </dgm:t>
    </dgm:pt>
    <dgm:pt modelId="{1D001E1A-6A48-4313-A683-7372A8F96EE1}" type="sibTrans" cxnId="{7F59E08B-D4D4-47DF-9020-BF4C4F186FCA}">
      <dgm:prSet/>
      <dgm:spPr/>
      <dgm:t>
        <a:bodyPr/>
        <a:lstStyle/>
        <a:p>
          <a:endParaRPr lang="ru-RU"/>
        </a:p>
      </dgm:t>
    </dgm:pt>
    <dgm:pt modelId="{B1526838-A82F-4E6D-B765-CAC0AC8BC61B}">
      <dgm:prSet phldrT="[Текст]"/>
      <dgm:spPr/>
      <dgm:t>
        <a:bodyPr/>
        <a:lstStyle/>
        <a:p>
          <a:r>
            <a:rPr lang="ru-RU" dirty="0" smtClean="0"/>
            <a:t>МКОУ ООШ № 25</a:t>
          </a:r>
          <a:endParaRPr lang="ru-RU" dirty="0"/>
        </a:p>
      </dgm:t>
    </dgm:pt>
    <dgm:pt modelId="{B1BE27AD-71D0-4747-AE44-D1C942FF6647}" type="parTrans" cxnId="{CFF3CEE5-2078-42FA-9CE1-80E57168240B}">
      <dgm:prSet/>
      <dgm:spPr/>
      <dgm:t>
        <a:bodyPr/>
        <a:lstStyle/>
        <a:p>
          <a:endParaRPr lang="ru-RU"/>
        </a:p>
      </dgm:t>
    </dgm:pt>
    <dgm:pt modelId="{2FE80C8C-9F20-4F83-BE60-37CF862CCC3F}" type="sibTrans" cxnId="{CFF3CEE5-2078-42FA-9CE1-80E57168240B}">
      <dgm:prSet/>
      <dgm:spPr/>
      <dgm:t>
        <a:bodyPr/>
        <a:lstStyle/>
        <a:p>
          <a:endParaRPr lang="ru-RU"/>
        </a:p>
      </dgm:t>
    </dgm:pt>
    <dgm:pt modelId="{6ABED0F2-835F-4F75-93D1-1558CA512DFC}">
      <dgm:prSet phldrT="[Текст]"/>
      <dgm:spPr/>
      <dgm:t>
        <a:bodyPr/>
        <a:lstStyle/>
        <a:p>
          <a:r>
            <a:rPr lang="ru-RU" dirty="0" smtClean="0"/>
            <a:t>МКОУ ООШ № 27</a:t>
          </a:r>
          <a:endParaRPr lang="ru-RU" dirty="0"/>
        </a:p>
      </dgm:t>
    </dgm:pt>
    <dgm:pt modelId="{FA690E00-2B55-4074-A058-DACAC0D0D73D}" type="parTrans" cxnId="{A502B939-4DE1-410B-9448-470E6F11F26E}">
      <dgm:prSet/>
      <dgm:spPr/>
      <dgm:t>
        <a:bodyPr/>
        <a:lstStyle/>
        <a:p>
          <a:endParaRPr lang="ru-RU"/>
        </a:p>
      </dgm:t>
    </dgm:pt>
    <dgm:pt modelId="{7B9F0CC8-E0AE-423B-B974-5CC7A319DB3F}" type="sibTrans" cxnId="{A502B939-4DE1-410B-9448-470E6F11F26E}">
      <dgm:prSet/>
      <dgm:spPr/>
      <dgm:t>
        <a:bodyPr/>
        <a:lstStyle/>
        <a:p>
          <a:endParaRPr lang="ru-RU"/>
        </a:p>
      </dgm:t>
    </dgm:pt>
    <dgm:pt modelId="{55CDB2DC-8985-4369-B846-1E285ED44E8A}">
      <dgm:prSet phldrT="[Текст]"/>
      <dgm:spPr/>
      <dgm:t>
        <a:bodyPr/>
        <a:lstStyle/>
        <a:p>
          <a:r>
            <a:rPr lang="ru-RU" dirty="0" smtClean="0"/>
            <a:t>МКОУ «Центр образования Фёдоровский»</a:t>
          </a:r>
          <a:endParaRPr lang="ru-RU" dirty="0"/>
        </a:p>
      </dgm:t>
    </dgm:pt>
    <dgm:pt modelId="{754D7F05-40A8-4900-A80D-C71C89B1A02B}" type="parTrans" cxnId="{2F7FDC7C-73AC-474D-A8E8-46FF3F0DFF4F}">
      <dgm:prSet/>
      <dgm:spPr/>
      <dgm:t>
        <a:bodyPr/>
        <a:lstStyle/>
        <a:p>
          <a:endParaRPr lang="ru-RU"/>
        </a:p>
      </dgm:t>
    </dgm:pt>
    <dgm:pt modelId="{A6B4F86F-F8D1-469D-B1FD-725FD640A1C5}" type="sibTrans" cxnId="{2F7FDC7C-73AC-474D-A8E8-46FF3F0DFF4F}">
      <dgm:prSet/>
      <dgm:spPr/>
      <dgm:t>
        <a:bodyPr/>
        <a:lstStyle/>
        <a:p>
          <a:endParaRPr lang="ru-RU"/>
        </a:p>
      </dgm:t>
    </dgm:pt>
    <dgm:pt modelId="{90AB380A-4B1C-4CEF-A2AE-979B17CF5545}" type="pres">
      <dgm:prSet presAssocID="{D26C8DF7-6DB1-45B2-B814-ADF856DCC9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D40C7A-0FED-45B9-8234-543058CB309C}" type="pres">
      <dgm:prSet presAssocID="{F2000831-D4E3-4DA0-9AB4-BCC7AAF23F64}" presName="composite" presStyleCnt="0"/>
      <dgm:spPr/>
    </dgm:pt>
    <dgm:pt modelId="{9298376F-9123-4A63-8AD6-A5D2BEEEB24B}" type="pres">
      <dgm:prSet presAssocID="{F2000831-D4E3-4DA0-9AB4-BCC7AAF23F6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52ACE7-34AB-4229-98D8-EBA5E3AD2C68}" type="pres">
      <dgm:prSet presAssocID="{F2000831-D4E3-4DA0-9AB4-BCC7AAF23F64}" presName="desTx" presStyleLbl="alignAccFollowNode1" presStyleIdx="0" presStyleCnt="2" custLinFactNeighborX="-2344" custLinFactNeighborY="-5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9858C2-F2F5-4F0E-B29A-E520A681C335}" type="pres">
      <dgm:prSet presAssocID="{B9797C60-AE77-4A77-A55C-4A5813383E7C}" presName="space" presStyleCnt="0"/>
      <dgm:spPr/>
    </dgm:pt>
    <dgm:pt modelId="{F9E51FB9-DE37-4391-8325-774A71E39D52}" type="pres">
      <dgm:prSet presAssocID="{2CC45797-7189-445D-80F6-BEA89CDEE805}" presName="composite" presStyleCnt="0"/>
      <dgm:spPr/>
    </dgm:pt>
    <dgm:pt modelId="{A603DE3A-6AEF-49EF-AE05-F10612F9F6E1}" type="pres">
      <dgm:prSet presAssocID="{2CC45797-7189-445D-80F6-BEA89CDEE80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3E36B-FE75-403D-954B-55A1DFF2E222}" type="pres">
      <dgm:prSet presAssocID="{2CC45797-7189-445D-80F6-BEA89CDEE805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BE5CDB-2FA1-430D-9134-3490DEFD255A}" srcId="{F2000831-D4E3-4DA0-9AB4-BCC7AAF23F64}" destId="{E0210860-6CE9-4620-BAD6-2C57CFA2C354}" srcOrd="6" destOrd="0" parTransId="{53DF9211-91A3-408E-B400-F6773A8D3683}" sibTransId="{9778FDD0-95CB-4047-A092-49B755A6820F}"/>
    <dgm:cxn modelId="{5319E885-E608-4AB2-9408-007E84239135}" srcId="{2CC45797-7189-445D-80F6-BEA89CDEE805}" destId="{C8E256AE-D349-4DCD-812A-C5BC16B80A76}" srcOrd="5" destOrd="0" parTransId="{B5E4DC53-3A53-413D-94A3-1748C06CCD7D}" sibTransId="{9162F02E-8220-4BE8-9197-1DC85FBAAF1B}"/>
    <dgm:cxn modelId="{7FF14134-5BE8-49D2-9C98-A13C707DE449}" srcId="{F2000831-D4E3-4DA0-9AB4-BCC7AAF23F64}" destId="{B8D94071-F481-42C0-B2EA-3F788F66F059}" srcOrd="7" destOrd="0" parTransId="{E90836DF-2653-4469-BE22-8A353D6E4704}" sibTransId="{FA51D27E-5902-485D-B1CF-45862E76A33B}"/>
    <dgm:cxn modelId="{A502B939-4DE1-410B-9448-470E6F11F26E}" srcId="{2CC45797-7189-445D-80F6-BEA89CDEE805}" destId="{6ABED0F2-835F-4F75-93D1-1558CA512DFC}" srcOrd="4" destOrd="0" parTransId="{FA690E00-2B55-4074-A058-DACAC0D0D73D}" sibTransId="{7B9F0CC8-E0AE-423B-B974-5CC7A319DB3F}"/>
    <dgm:cxn modelId="{B21A4D6B-C70B-43F1-AAFE-07E851801430}" type="presOf" srcId="{95E86186-298C-4706-AC17-8A036E428CA3}" destId="{7D52ACE7-34AB-4229-98D8-EBA5E3AD2C68}" srcOrd="0" destOrd="4" presId="urn:microsoft.com/office/officeart/2005/8/layout/hList1"/>
    <dgm:cxn modelId="{3C8AF516-047F-43D1-A318-A48F5373EE1B}" srcId="{2CC45797-7189-445D-80F6-BEA89CDEE805}" destId="{6911D366-9048-437A-9A7B-DD4BA3D222EA}" srcOrd="1" destOrd="0" parTransId="{6472405B-C273-419A-AA28-CCB00E6078E8}" sibTransId="{778E192E-AC6C-4478-88DB-4A060B6A2249}"/>
    <dgm:cxn modelId="{CFF3CEE5-2078-42FA-9CE1-80E57168240B}" srcId="{2CC45797-7189-445D-80F6-BEA89CDEE805}" destId="{B1526838-A82F-4E6D-B765-CAC0AC8BC61B}" srcOrd="3" destOrd="0" parTransId="{B1BE27AD-71D0-4747-AE44-D1C942FF6647}" sibTransId="{2FE80C8C-9F20-4F83-BE60-37CF862CCC3F}"/>
    <dgm:cxn modelId="{1040D797-794C-4907-B926-62D072FE11C6}" type="presOf" srcId="{67C31B32-2DE6-48FB-8830-187725707F80}" destId="{7D52ACE7-34AB-4229-98D8-EBA5E3AD2C68}" srcOrd="0" destOrd="0" presId="urn:microsoft.com/office/officeart/2005/8/layout/hList1"/>
    <dgm:cxn modelId="{3E0F06B1-C3F3-4B3F-8BF9-416593927F7B}" srcId="{2CC45797-7189-445D-80F6-BEA89CDEE805}" destId="{87120693-30A7-4845-ADC8-05FCAF9DA5EC}" srcOrd="0" destOrd="0" parTransId="{7B96B521-5A79-4EF9-9597-71F2744B227A}" sibTransId="{8A2F1AA6-5B52-400D-811C-42CCD28BBDEC}"/>
    <dgm:cxn modelId="{4264B83C-2523-4260-8588-0A770F816BE9}" type="presOf" srcId="{9A5F6445-0DA4-428A-A9AB-4F30DF307BBE}" destId="{7D52ACE7-34AB-4229-98D8-EBA5E3AD2C68}" srcOrd="0" destOrd="2" presId="urn:microsoft.com/office/officeart/2005/8/layout/hList1"/>
    <dgm:cxn modelId="{CB4466A4-C0B8-4917-93AD-62519F2A484D}" type="presOf" srcId="{55CDB2DC-8985-4369-B846-1E285ED44E8A}" destId="{7213E36B-FE75-403D-954B-55A1DFF2E222}" srcOrd="0" destOrd="6" presId="urn:microsoft.com/office/officeart/2005/8/layout/hList1"/>
    <dgm:cxn modelId="{DDA7AC05-45C6-41D6-9CED-A498DA0B156F}" type="presOf" srcId="{C8E256AE-D349-4DCD-812A-C5BC16B80A76}" destId="{7213E36B-FE75-403D-954B-55A1DFF2E222}" srcOrd="0" destOrd="5" presId="urn:microsoft.com/office/officeart/2005/8/layout/hList1"/>
    <dgm:cxn modelId="{E420F2BC-0227-4527-BEF8-E94D464A8B78}" srcId="{F2000831-D4E3-4DA0-9AB4-BCC7AAF23F64}" destId="{95E86186-298C-4706-AC17-8A036E428CA3}" srcOrd="4" destOrd="0" parTransId="{F31B7618-DA76-4B17-8A5E-8867D1ED9E1E}" sibTransId="{D5492D98-226D-4624-AF94-1B3B49D9F683}"/>
    <dgm:cxn modelId="{AD68C39C-975E-454D-9354-175FB6576213}" type="presOf" srcId="{ECFA2A43-40E2-4CC8-A695-4662FC5EED37}" destId="{7D52ACE7-34AB-4229-98D8-EBA5E3AD2C68}" srcOrd="0" destOrd="3" presId="urn:microsoft.com/office/officeart/2005/8/layout/hList1"/>
    <dgm:cxn modelId="{158B013F-04D1-4F81-96BF-ABD767BB2528}" type="presOf" srcId="{9A196168-652B-4A00-AA82-CD7EEEF0E62D}" destId="{7D52ACE7-34AB-4229-98D8-EBA5E3AD2C68}" srcOrd="0" destOrd="5" presId="urn:microsoft.com/office/officeart/2005/8/layout/hList1"/>
    <dgm:cxn modelId="{D005FA1E-D320-400A-9E62-212E63EFB2DE}" srcId="{D26C8DF7-6DB1-45B2-B814-ADF856DCC982}" destId="{2CC45797-7189-445D-80F6-BEA89CDEE805}" srcOrd="1" destOrd="0" parTransId="{963E71AB-9E05-46AA-BC8F-4A7CE2EC07CD}" sibTransId="{C27C1CE6-5707-49D4-88CB-634ED3C3CA0C}"/>
    <dgm:cxn modelId="{2F7FDC7C-73AC-474D-A8E8-46FF3F0DFF4F}" srcId="{2CC45797-7189-445D-80F6-BEA89CDEE805}" destId="{55CDB2DC-8985-4369-B846-1E285ED44E8A}" srcOrd="6" destOrd="0" parTransId="{754D7F05-40A8-4900-A80D-C71C89B1A02B}" sibTransId="{A6B4F86F-F8D1-469D-B1FD-725FD640A1C5}"/>
    <dgm:cxn modelId="{E311CB61-7B12-4479-AF8D-2A775351357E}" type="presOf" srcId="{6C18F1D9-8E3D-4587-9E6A-BC440E69B0E1}" destId="{7213E36B-FE75-403D-954B-55A1DFF2E222}" srcOrd="0" destOrd="2" presId="urn:microsoft.com/office/officeart/2005/8/layout/hList1"/>
    <dgm:cxn modelId="{951F746D-5704-41D7-BB37-6312F108CC5F}" type="presOf" srcId="{E0210860-6CE9-4620-BAD6-2C57CFA2C354}" destId="{7D52ACE7-34AB-4229-98D8-EBA5E3AD2C68}" srcOrd="0" destOrd="6" presId="urn:microsoft.com/office/officeart/2005/8/layout/hList1"/>
    <dgm:cxn modelId="{B7719BB7-399F-47EA-89E2-08C41C029945}" srcId="{D26C8DF7-6DB1-45B2-B814-ADF856DCC982}" destId="{F2000831-D4E3-4DA0-9AB4-BCC7AAF23F64}" srcOrd="0" destOrd="0" parTransId="{DBEC6A5D-095A-4FF4-84B4-6CC8415D91BD}" sibTransId="{B9797C60-AE77-4A77-A55C-4A5813383E7C}"/>
    <dgm:cxn modelId="{6885F7E0-8A8F-4544-A4E8-95E3445FA69C}" type="presOf" srcId="{2CC45797-7189-445D-80F6-BEA89CDEE805}" destId="{A603DE3A-6AEF-49EF-AE05-F10612F9F6E1}" srcOrd="0" destOrd="0" presId="urn:microsoft.com/office/officeart/2005/8/layout/hList1"/>
    <dgm:cxn modelId="{4D5FCB18-58FD-47A7-A2E6-74710B09245D}" srcId="{F2000831-D4E3-4DA0-9AB4-BCC7AAF23F64}" destId="{ECFA2A43-40E2-4CC8-A695-4662FC5EED37}" srcOrd="3" destOrd="0" parTransId="{C1E383F6-B1A7-44E1-9851-A5B4BE0AF19A}" sibTransId="{5E401796-8471-4BC3-BD21-DC0B4BBD2E87}"/>
    <dgm:cxn modelId="{A3BA3316-891B-46D6-82DA-E29636C7E215}" type="presOf" srcId="{6ABED0F2-835F-4F75-93D1-1558CA512DFC}" destId="{7213E36B-FE75-403D-954B-55A1DFF2E222}" srcOrd="0" destOrd="4" presId="urn:microsoft.com/office/officeart/2005/8/layout/hList1"/>
    <dgm:cxn modelId="{353A1146-1515-46BE-8929-D51626691D1E}" type="presOf" srcId="{67CC4404-18BF-4364-AC68-71DA61A744D4}" destId="{7D52ACE7-34AB-4229-98D8-EBA5E3AD2C68}" srcOrd="0" destOrd="1" presId="urn:microsoft.com/office/officeart/2005/8/layout/hList1"/>
    <dgm:cxn modelId="{B6819440-503C-495A-8DB4-C14A651023A6}" srcId="{F2000831-D4E3-4DA0-9AB4-BCC7AAF23F64}" destId="{67CC4404-18BF-4364-AC68-71DA61A744D4}" srcOrd="1" destOrd="0" parTransId="{580691A7-E327-47A9-B38A-2A4CE17C351B}" sibTransId="{E26088A4-9D77-4CA5-9375-09FDA4E6FDE6}"/>
    <dgm:cxn modelId="{D76B0494-026D-43A9-A65B-113902F02D34}" srcId="{F2000831-D4E3-4DA0-9AB4-BCC7AAF23F64}" destId="{67C31B32-2DE6-48FB-8830-187725707F80}" srcOrd="0" destOrd="0" parTransId="{833CDE03-9679-49C9-8E4C-3B8CB2BCE499}" sibTransId="{DAC58C76-854B-4951-944B-11754A097785}"/>
    <dgm:cxn modelId="{7942C470-8518-47BA-9039-9D91C45E69F6}" type="presOf" srcId="{B8D94071-F481-42C0-B2EA-3F788F66F059}" destId="{7D52ACE7-34AB-4229-98D8-EBA5E3AD2C68}" srcOrd="0" destOrd="7" presId="urn:microsoft.com/office/officeart/2005/8/layout/hList1"/>
    <dgm:cxn modelId="{CBD6A50A-4361-4208-B762-5DB0782A3551}" type="presOf" srcId="{6911D366-9048-437A-9A7B-DD4BA3D222EA}" destId="{7213E36B-FE75-403D-954B-55A1DFF2E222}" srcOrd="0" destOrd="1" presId="urn:microsoft.com/office/officeart/2005/8/layout/hList1"/>
    <dgm:cxn modelId="{0234CA48-49EB-41A2-BAE0-925C241288FA}" type="presOf" srcId="{B1526838-A82F-4E6D-B765-CAC0AC8BC61B}" destId="{7213E36B-FE75-403D-954B-55A1DFF2E222}" srcOrd="0" destOrd="3" presId="urn:microsoft.com/office/officeart/2005/8/layout/hList1"/>
    <dgm:cxn modelId="{1360F3A0-9DF5-4C5A-96E9-DEBF39CA0AF5}" type="presOf" srcId="{87120693-30A7-4845-ADC8-05FCAF9DA5EC}" destId="{7213E36B-FE75-403D-954B-55A1DFF2E222}" srcOrd="0" destOrd="0" presId="urn:microsoft.com/office/officeart/2005/8/layout/hList1"/>
    <dgm:cxn modelId="{7F59E08B-D4D4-47DF-9020-BF4C4F186FCA}" srcId="{2CC45797-7189-445D-80F6-BEA89CDEE805}" destId="{6C18F1D9-8E3D-4587-9E6A-BC440E69B0E1}" srcOrd="2" destOrd="0" parTransId="{5B65622B-284F-4A16-B9F3-DA76F8EDC8DB}" sibTransId="{1D001E1A-6A48-4313-A683-7372A8F96EE1}"/>
    <dgm:cxn modelId="{835C32D0-5C52-4BD0-B2D8-6393641BDB1A}" srcId="{F2000831-D4E3-4DA0-9AB4-BCC7AAF23F64}" destId="{9A196168-652B-4A00-AA82-CD7EEEF0E62D}" srcOrd="5" destOrd="0" parTransId="{8C9660CE-7943-4CA3-A6EC-97D313304711}" sibTransId="{96C2BD3F-F6A9-47FF-9B37-F22D9B6339E5}"/>
    <dgm:cxn modelId="{34469F4D-F663-44F1-902C-C482D67AC3E2}" type="presOf" srcId="{F2000831-D4E3-4DA0-9AB4-BCC7AAF23F64}" destId="{9298376F-9123-4A63-8AD6-A5D2BEEEB24B}" srcOrd="0" destOrd="0" presId="urn:microsoft.com/office/officeart/2005/8/layout/hList1"/>
    <dgm:cxn modelId="{335E20D5-CCE0-44B9-86F4-4782553234C2}" type="presOf" srcId="{D26C8DF7-6DB1-45B2-B814-ADF856DCC982}" destId="{90AB380A-4B1C-4CEF-A2AE-979B17CF5545}" srcOrd="0" destOrd="0" presId="urn:microsoft.com/office/officeart/2005/8/layout/hList1"/>
    <dgm:cxn modelId="{D83A5C08-5BD8-41F7-BBA5-E436E19B280E}" srcId="{F2000831-D4E3-4DA0-9AB4-BCC7AAF23F64}" destId="{9A5F6445-0DA4-428A-A9AB-4F30DF307BBE}" srcOrd="2" destOrd="0" parTransId="{AD7EEBD4-676F-4DF9-8463-EC8756052C18}" sibTransId="{9BC7236F-CB4F-4D08-8917-72BC92DEF97E}"/>
    <dgm:cxn modelId="{74D201FC-34C6-4995-B6EB-C565DA19BF69}" type="presParOf" srcId="{90AB380A-4B1C-4CEF-A2AE-979B17CF5545}" destId="{CED40C7A-0FED-45B9-8234-543058CB309C}" srcOrd="0" destOrd="0" presId="urn:microsoft.com/office/officeart/2005/8/layout/hList1"/>
    <dgm:cxn modelId="{5D6F4706-D746-4707-BC8E-F83D74D825EA}" type="presParOf" srcId="{CED40C7A-0FED-45B9-8234-543058CB309C}" destId="{9298376F-9123-4A63-8AD6-A5D2BEEEB24B}" srcOrd="0" destOrd="0" presId="urn:microsoft.com/office/officeart/2005/8/layout/hList1"/>
    <dgm:cxn modelId="{5053242B-8964-4CB9-8D54-8F58725D8666}" type="presParOf" srcId="{CED40C7A-0FED-45B9-8234-543058CB309C}" destId="{7D52ACE7-34AB-4229-98D8-EBA5E3AD2C68}" srcOrd="1" destOrd="0" presId="urn:microsoft.com/office/officeart/2005/8/layout/hList1"/>
    <dgm:cxn modelId="{EE749FD7-B761-43BF-8DA3-402174B0909E}" type="presParOf" srcId="{90AB380A-4B1C-4CEF-A2AE-979B17CF5545}" destId="{2C9858C2-F2F5-4F0E-B29A-E520A681C335}" srcOrd="1" destOrd="0" presId="urn:microsoft.com/office/officeart/2005/8/layout/hList1"/>
    <dgm:cxn modelId="{01C4259F-F27B-4CFE-AFFF-DAABB4C9FBE8}" type="presParOf" srcId="{90AB380A-4B1C-4CEF-A2AE-979B17CF5545}" destId="{F9E51FB9-DE37-4391-8325-774A71E39D52}" srcOrd="2" destOrd="0" presId="urn:microsoft.com/office/officeart/2005/8/layout/hList1"/>
    <dgm:cxn modelId="{0E3D211D-2A36-4937-8C55-53B16CAFA577}" type="presParOf" srcId="{F9E51FB9-DE37-4391-8325-774A71E39D52}" destId="{A603DE3A-6AEF-49EF-AE05-F10612F9F6E1}" srcOrd="0" destOrd="0" presId="urn:microsoft.com/office/officeart/2005/8/layout/hList1"/>
    <dgm:cxn modelId="{80D9F1E8-1615-4FEF-A342-58B6746993DB}" type="presParOf" srcId="{F9E51FB9-DE37-4391-8325-774A71E39D52}" destId="{7213E36B-FE75-403D-954B-55A1DFF2E22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49CF4E5-7E5B-48C1-82DE-31E6E14E2A41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EC1682-0D04-45A4-894F-3C578D33F122}">
      <dgm:prSet phldrT="[Текст]" custT="1"/>
      <dgm:spPr/>
      <dgm:t>
        <a:bodyPr/>
        <a:lstStyle/>
        <a:p>
          <a:r>
            <a:rPr lang="ru-RU" sz="3200" dirty="0" smtClean="0"/>
            <a:t>ДООЦ</a:t>
          </a:r>
          <a:endParaRPr lang="ru-RU" sz="3200" dirty="0"/>
        </a:p>
      </dgm:t>
    </dgm:pt>
    <dgm:pt modelId="{55463C37-AC4C-422C-9C20-F0468D015932}" type="parTrans" cxnId="{24490B5F-B026-448D-B65D-19C0C4E73B74}">
      <dgm:prSet/>
      <dgm:spPr/>
      <dgm:t>
        <a:bodyPr/>
        <a:lstStyle/>
        <a:p>
          <a:endParaRPr lang="ru-RU" sz="2000"/>
        </a:p>
      </dgm:t>
    </dgm:pt>
    <dgm:pt modelId="{949CD6B9-DD96-48A9-B4D2-17BA002281A5}" type="sibTrans" cxnId="{24490B5F-B026-448D-B65D-19C0C4E73B74}">
      <dgm:prSet/>
      <dgm:spPr/>
      <dgm:t>
        <a:bodyPr/>
        <a:lstStyle/>
        <a:p>
          <a:endParaRPr lang="ru-RU" sz="2000"/>
        </a:p>
      </dgm:t>
    </dgm:pt>
    <dgm:pt modelId="{9D03A269-31BC-4386-ACC2-CA0CFA840E9C}">
      <dgm:prSet phldrT="[Текст]" custT="1"/>
      <dgm:spPr/>
      <dgm:t>
        <a:bodyPr/>
        <a:lstStyle/>
        <a:p>
          <a:r>
            <a:rPr lang="ru-RU" sz="2000" dirty="0" smtClean="0"/>
            <a:t>Отделение легкой атлетики</a:t>
          </a:r>
        </a:p>
        <a:p>
          <a:r>
            <a:rPr lang="ru-RU" sz="2000" dirty="0" smtClean="0"/>
            <a:t>15 чел.</a:t>
          </a:r>
          <a:endParaRPr lang="ru-RU" sz="2000" dirty="0"/>
        </a:p>
      </dgm:t>
    </dgm:pt>
    <dgm:pt modelId="{461E2ADA-0C84-4FBA-8D5F-012E11628026}" type="parTrans" cxnId="{88DFE583-0137-42B0-8282-BBF6B0A9A5F2}">
      <dgm:prSet custT="1"/>
      <dgm:spPr/>
      <dgm:t>
        <a:bodyPr/>
        <a:lstStyle/>
        <a:p>
          <a:endParaRPr lang="ru-RU" sz="2000"/>
        </a:p>
      </dgm:t>
    </dgm:pt>
    <dgm:pt modelId="{62B18268-7563-46E5-A140-DF771F3695B0}" type="sibTrans" cxnId="{88DFE583-0137-42B0-8282-BBF6B0A9A5F2}">
      <dgm:prSet/>
      <dgm:spPr/>
      <dgm:t>
        <a:bodyPr/>
        <a:lstStyle/>
        <a:p>
          <a:endParaRPr lang="ru-RU" sz="2000"/>
        </a:p>
      </dgm:t>
    </dgm:pt>
    <dgm:pt modelId="{69E45734-AE23-4861-9870-BD9105DF890A}">
      <dgm:prSet phldrT="[Текст]" custT="1"/>
      <dgm:spPr/>
      <dgm:t>
        <a:bodyPr/>
        <a:lstStyle/>
        <a:p>
          <a:r>
            <a:rPr lang="ru-RU" sz="2000" dirty="0" smtClean="0"/>
            <a:t>Отделение шахмат</a:t>
          </a:r>
        </a:p>
        <a:p>
          <a:r>
            <a:rPr lang="ru-RU" sz="2000" dirty="0" smtClean="0"/>
            <a:t>60 чел.</a:t>
          </a:r>
          <a:endParaRPr lang="ru-RU" sz="2000" dirty="0"/>
        </a:p>
      </dgm:t>
    </dgm:pt>
    <dgm:pt modelId="{BB56021B-D703-413F-943F-982BC5DB29A1}" type="parTrans" cxnId="{24F14156-4FF4-4B00-A243-DE78D8A6F5D0}">
      <dgm:prSet custT="1"/>
      <dgm:spPr/>
      <dgm:t>
        <a:bodyPr/>
        <a:lstStyle/>
        <a:p>
          <a:endParaRPr lang="ru-RU" sz="2000"/>
        </a:p>
      </dgm:t>
    </dgm:pt>
    <dgm:pt modelId="{ECCE8C4D-03AF-45A8-BECE-9ABF1B4E744F}" type="sibTrans" cxnId="{24F14156-4FF4-4B00-A243-DE78D8A6F5D0}">
      <dgm:prSet/>
      <dgm:spPr/>
      <dgm:t>
        <a:bodyPr/>
        <a:lstStyle/>
        <a:p>
          <a:endParaRPr lang="ru-RU" sz="2000"/>
        </a:p>
      </dgm:t>
    </dgm:pt>
    <dgm:pt modelId="{D9A3D164-866B-4DE8-A046-9D50A1626FB2}">
      <dgm:prSet phldrT="[Текст]" custT="1"/>
      <dgm:spPr/>
      <dgm:t>
        <a:bodyPr/>
        <a:lstStyle/>
        <a:p>
          <a:r>
            <a:rPr lang="ru-RU" sz="2000" dirty="0" smtClean="0"/>
            <a:t>Отделение волейбола </a:t>
          </a:r>
        </a:p>
        <a:p>
          <a:r>
            <a:rPr lang="ru-RU" sz="2000" dirty="0" smtClean="0"/>
            <a:t>45 чел.</a:t>
          </a:r>
          <a:endParaRPr lang="ru-RU" sz="2000" dirty="0"/>
        </a:p>
      </dgm:t>
    </dgm:pt>
    <dgm:pt modelId="{900586C9-95BE-4C3A-A23A-15A2A6C3E008}" type="parTrans" cxnId="{E13F0CFD-FA31-43E3-BC0F-1BFFFE619231}">
      <dgm:prSet custT="1"/>
      <dgm:spPr/>
      <dgm:t>
        <a:bodyPr/>
        <a:lstStyle/>
        <a:p>
          <a:endParaRPr lang="ru-RU" sz="2000"/>
        </a:p>
      </dgm:t>
    </dgm:pt>
    <dgm:pt modelId="{8E7E4E95-3BC9-424C-AB1C-C21151096ADD}" type="sibTrans" cxnId="{E13F0CFD-FA31-43E3-BC0F-1BFFFE619231}">
      <dgm:prSet/>
      <dgm:spPr/>
      <dgm:t>
        <a:bodyPr/>
        <a:lstStyle/>
        <a:p>
          <a:endParaRPr lang="ru-RU" sz="2000"/>
        </a:p>
      </dgm:t>
    </dgm:pt>
    <dgm:pt modelId="{3E1494AF-2FC5-4B85-92A8-223808387F46}">
      <dgm:prSet phldrT="[Текст]" custT="1"/>
      <dgm:spPr/>
      <dgm:t>
        <a:bodyPr/>
        <a:lstStyle/>
        <a:p>
          <a:r>
            <a:rPr lang="ru-RU" sz="2000" dirty="0" smtClean="0"/>
            <a:t>Отделение плавания 106 чел.</a:t>
          </a:r>
          <a:endParaRPr lang="ru-RU" sz="2000" dirty="0"/>
        </a:p>
      </dgm:t>
    </dgm:pt>
    <dgm:pt modelId="{23F7022B-2A07-4661-9F65-3EB2C74D9DF3}" type="parTrans" cxnId="{567083D6-069F-45CE-BA24-1A2002D9BF92}">
      <dgm:prSet custT="1"/>
      <dgm:spPr/>
      <dgm:t>
        <a:bodyPr/>
        <a:lstStyle/>
        <a:p>
          <a:endParaRPr lang="ru-RU" sz="2000"/>
        </a:p>
      </dgm:t>
    </dgm:pt>
    <dgm:pt modelId="{8ED4A256-8E7D-4223-B12C-476EF33BFFFF}" type="sibTrans" cxnId="{567083D6-069F-45CE-BA24-1A2002D9BF92}">
      <dgm:prSet/>
      <dgm:spPr/>
      <dgm:t>
        <a:bodyPr/>
        <a:lstStyle/>
        <a:p>
          <a:endParaRPr lang="ru-RU" sz="2000"/>
        </a:p>
      </dgm:t>
    </dgm:pt>
    <dgm:pt modelId="{FC2C637A-C508-40CA-A15B-CA6449C07CD4}">
      <dgm:prSet custT="1"/>
      <dgm:spPr/>
      <dgm:t>
        <a:bodyPr/>
        <a:lstStyle/>
        <a:p>
          <a:r>
            <a:rPr lang="ru-RU" sz="2000" dirty="0" smtClean="0"/>
            <a:t>ОФП</a:t>
          </a:r>
        </a:p>
        <a:p>
          <a:r>
            <a:rPr lang="ru-RU" sz="2000" dirty="0" smtClean="0"/>
            <a:t>255 чел.</a:t>
          </a:r>
          <a:endParaRPr lang="ru-RU" sz="2000" dirty="0"/>
        </a:p>
      </dgm:t>
    </dgm:pt>
    <dgm:pt modelId="{D9899D1E-42D1-4213-B105-76D8DE0968BD}" type="parTrans" cxnId="{461C61B8-27E3-4C04-BBDE-7EC5BE5BDE90}">
      <dgm:prSet custT="1"/>
      <dgm:spPr/>
      <dgm:t>
        <a:bodyPr/>
        <a:lstStyle/>
        <a:p>
          <a:endParaRPr lang="ru-RU" sz="2000"/>
        </a:p>
      </dgm:t>
    </dgm:pt>
    <dgm:pt modelId="{37006FFF-952B-4309-B6BB-5DFD577BB339}" type="sibTrans" cxnId="{461C61B8-27E3-4C04-BBDE-7EC5BE5BDE90}">
      <dgm:prSet/>
      <dgm:spPr/>
      <dgm:t>
        <a:bodyPr/>
        <a:lstStyle/>
        <a:p>
          <a:endParaRPr lang="ru-RU" sz="2000"/>
        </a:p>
      </dgm:t>
    </dgm:pt>
    <dgm:pt modelId="{E8345A6F-88D5-4BA5-A6A0-746705130A69}" type="pres">
      <dgm:prSet presAssocID="{149CF4E5-7E5B-48C1-82DE-31E6E14E2A4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3EE7A4-D9EF-4EDC-A632-40AA2ABD67E0}" type="pres">
      <dgm:prSet presAssocID="{D8EC1682-0D04-45A4-894F-3C578D33F122}" presName="centerShape" presStyleLbl="node0" presStyleIdx="0" presStyleCnt="1"/>
      <dgm:spPr/>
      <dgm:t>
        <a:bodyPr/>
        <a:lstStyle/>
        <a:p>
          <a:endParaRPr lang="ru-RU"/>
        </a:p>
      </dgm:t>
    </dgm:pt>
    <dgm:pt modelId="{36BC4C2A-001E-4731-ADFC-13617EB81834}" type="pres">
      <dgm:prSet presAssocID="{461E2ADA-0C84-4FBA-8D5F-012E11628026}" presName="Name9" presStyleLbl="parChTrans1D2" presStyleIdx="0" presStyleCnt="5"/>
      <dgm:spPr/>
      <dgm:t>
        <a:bodyPr/>
        <a:lstStyle/>
        <a:p>
          <a:endParaRPr lang="ru-RU"/>
        </a:p>
      </dgm:t>
    </dgm:pt>
    <dgm:pt modelId="{275E4DA9-AF5A-44A6-849A-A78BE447A023}" type="pres">
      <dgm:prSet presAssocID="{461E2ADA-0C84-4FBA-8D5F-012E11628026}" presName="connTx" presStyleLbl="parChTrans1D2" presStyleIdx="0" presStyleCnt="5"/>
      <dgm:spPr/>
      <dgm:t>
        <a:bodyPr/>
        <a:lstStyle/>
        <a:p>
          <a:endParaRPr lang="ru-RU"/>
        </a:p>
      </dgm:t>
    </dgm:pt>
    <dgm:pt modelId="{E3A98989-B1A8-4151-B754-D972BEE7C3F7}" type="pres">
      <dgm:prSet presAssocID="{9D03A269-31BC-4386-ACC2-CA0CFA840E9C}" presName="node" presStyleLbl="node1" presStyleIdx="0" presStyleCnt="5" custScaleX="128883" custScaleY="128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32B87-ACE1-483E-B6D9-3CB4DE6D13D5}" type="pres">
      <dgm:prSet presAssocID="{D9899D1E-42D1-4213-B105-76D8DE0968BD}" presName="Name9" presStyleLbl="parChTrans1D2" presStyleIdx="1" presStyleCnt="5"/>
      <dgm:spPr/>
      <dgm:t>
        <a:bodyPr/>
        <a:lstStyle/>
        <a:p>
          <a:endParaRPr lang="ru-RU"/>
        </a:p>
      </dgm:t>
    </dgm:pt>
    <dgm:pt modelId="{0FC77E46-7B23-455A-BD86-9A7DBBD8DA61}" type="pres">
      <dgm:prSet presAssocID="{D9899D1E-42D1-4213-B105-76D8DE0968B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4CC015FB-BE8C-4144-82C8-274E5BF32ACE}" type="pres">
      <dgm:prSet presAssocID="{FC2C637A-C508-40CA-A15B-CA6449C07CD4}" presName="node" presStyleLbl="node1" presStyleIdx="1" presStyleCnt="5" custScaleX="128883" custScaleY="128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9BFBA-E4B7-4436-A97F-8EAE73220006}" type="pres">
      <dgm:prSet presAssocID="{BB56021B-D703-413F-943F-982BC5DB29A1}" presName="Name9" presStyleLbl="parChTrans1D2" presStyleIdx="2" presStyleCnt="5"/>
      <dgm:spPr/>
      <dgm:t>
        <a:bodyPr/>
        <a:lstStyle/>
        <a:p>
          <a:endParaRPr lang="ru-RU"/>
        </a:p>
      </dgm:t>
    </dgm:pt>
    <dgm:pt modelId="{CA6769D9-88AA-48BD-BAE2-A10ADF6D1B94}" type="pres">
      <dgm:prSet presAssocID="{BB56021B-D703-413F-943F-982BC5DB29A1}" presName="connTx" presStyleLbl="parChTrans1D2" presStyleIdx="2" presStyleCnt="5"/>
      <dgm:spPr/>
      <dgm:t>
        <a:bodyPr/>
        <a:lstStyle/>
        <a:p>
          <a:endParaRPr lang="ru-RU"/>
        </a:p>
      </dgm:t>
    </dgm:pt>
    <dgm:pt modelId="{8021672A-3687-43FF-BE3C-0E360DEB529A}" type="pres">
      <dgm:prSet presAssocID="{69E45734-AE23-4861-9870-BD9105DF890A}" presName="node" presStyleLbl="node1" presStyleIdx="2" presStyleCnt="5" custScaleX="128883" custScaleY="128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1F406B-69FA-4CB0-9AB4-AB0225326644}" type="pres">
      <dgm:prSet presAssocID="{900586C9-95BE-4C3A-A23A-15A2A6C3E008}" presName="Name9" presStyleLbl="parChTrans1D2" presStyleIdx="3" presStyleCnt="5"/>
      <dgm:spPr/>
      <dgm:t>
        <a:bodyPr/>
        <a:lstStyle/>
        <a:p>
          <a:endParaRPr lang="ru-RU"/>
        </a:p>
      </dgm:t>
    </dgm:pt>
    <dgm:pt modelId="{B2FF4872-30CC-4A11-8145-19F631BE5FDE}" type="pres">
      <dgm:prSet presAssocID="{900586C9-95BE-4C3A-A23A-15A2A6C3E008}" presName="connTx" presStyleLbl="parChTrans1D2" presStyleIdx="3" presStyleCnt="5"/>
      <dgm:spPr/>
      <dgm:t>
        <a:bodyPr/>
        <a:lstStyle/>
        <a:p>
          <a:endParaRPr lang="ru-RU"/>
        </a:p>
      </dgm:t>
    </dgm:pt>
    <dgm:pt modelId="{22C0006C-73C6-4082-A841-E0BBEBE072FF}" type="pres">
      <dgm:prSet presAssocID="{D9A3D164-866B-4DE8-A046-9D50A1626FB2}" presName="node" presStyleLbl="node1" presStyleIdx="3" presStyleCnt="5" custScaleX="128883" custScaleY="128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E7EBE-BC1A-4C8E-8A92-8668E7C1B08A}" type="pres">
      <dgm:prSet presAssocID="{23F7022B-2A07-4661-9F65-3EB2C74D9DF3}" presName="Name9" presStyleLbl="parChTrans1D2" presStyleIdx="4" presStyleCnt="5"/>
      <dgm:spPr/>
      <dgm:t>
        <a:bodyPr/>
        <a:lstStyle/>
        <a:p>
          <a:endParaRPr lang="ru-RU"/>
        </a:p>
      </dgm:t>
    </dgm:pt>
    <dgm:pt modelId="{C2AF10F2-EAD9-4EE5-A3AE-C0991B9B3048}" type="pres">
      <dgm:prSet presAssocID="{23F7022B-2A07-4661-9F65-3EB2C74D9DF3}" presName="connTx" presStyleLbl="parChTrans1D2" presStyleIdx="4" presStyleCnt="5"/>
      <dgm:spPr/>
      <dgm:t>
        <a:bodyPr/>
        <a:lstStyle/>
        <a:p>
          <a:endParaRPr lang="ru-RU"/>
        </a:p>
      </dgm:t>
    </dgm:pt>
    <dgm:pt modelId="{4D69CDFE-8DAB-4230-91B5-69EC67E2F5CA}" type="pres">
      <dgm:prSet presAssocID="{3E1494AF-2FC5-4B85-92A8-223808387F46}" presName="node" presStyleLbl="node1" presStyleIdx="4" presStyleCnt="5" custScaleX="128883" custScaleY="128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1557E0-4ABF-415E-8FD5-AC1840F6C16F}" type="presOf" srcId="{149CF4E5-7E5B-48C1-82DE-31E6E14E2A41}" destId="{E8345A6F-88D5-4BA5-A6A0-746705130A69}" srcOrd="0" destOrd="0" presId="urn:microsoft.com/office/officeart/2005/8/layout/radial1"/>
    <dgm:cxn modelId="{1DF39BDB-BE0E-468F-BFFA-3F36D9438D94}" type="presOf" srcId="{D9A3D164-866B-4DE8-A046-9D50A1626FB2}" destId="{22C0006C-73C6-4082-A841-E0BBEBE072FF}" srcOrd="0" destOrd="0" presId="urn:microsoft.com/office/officeart/2005/8/layout/radial1"/>
    <dgm:cxn modelId="{A06F9BA1-D40F-4ABC-943E-C815EB0BECA2}" type="presOf" srcId="{461E2ADA-0C84-4FBA-8D5F-012E11628026}" destId="{36BC4C2A-001E-4731-ADFC-13617EB81834}" srcOrd="0" destOrd="0" presId="urn:microsoft.com/office/officeart/2005/8/layout/radial1"/>
    <dgm:cxn modelId="{E044B5A6-4CA6-4B67-BA60-72D6AFE71F76}" type="presOf" srcId="{900586C9-95BE-4C3A-A23A-15A2A6C3E008}" destId="{B2FF4872-30CC-4A11-8145-19F631BE5FDE}" srcOrd="1" destOrd="0" presId="urn:microsoft.com/office/officeart/2005/8/layout/radial1"/>
    <dgm:cxn modelId="{4316FEBC-1DA3-4947-A409-265C5FA7D4CC}" type="presOf" srcId="{3E1494AF-2FC5-4B85-92A8-223808387F46}" destId="{4D69CDFE-8DAB-4230-91B5-69EC67E2F5CA}" srcOrd="0" destOrd="0" presId="urn:microsoft.com/office/officeart/2005/8/layout/radial1"/>
    <dgm:cxn modelId="{0654D33A-C739-4166-B4FF-1636655B1EF5}" type="presOf" srcId="{23F7022B-2A07-4661-9F65-3EB2C74D9DF3}" destId="{0E9E7EBE-BC1A-4C8E-8A92-8668E7C1B08A}" srcOrd="0" destOrd="0" presId="urn:microsoft.com/office/officeart/2005/8/layout/radial1"/>
    <dgm:cxn modelId="{3153A336-847E-454E-81B5-4A72FBFD1391}" type="presOf" srcId="{900586C9-95BE-4C3A-A23A-15A2A6C3E008}" destId="{741F406B-69FA-4CB0-9AB4-AB0225326644}" srcOrd="0" destOrd="0" presId="urn:microsoft.com/office/officeart/2005/8/layout/radial1"/>
    <dgm:cxn modelId="{0CA8BDC9-721E-454F-B89C-5C93DAE04FEE}" type="presOf" srcId="{69E45734-AE23-4861-9870-BD9105DF890A}" destId="{8021672A-3687-43FF-BE3C-0E360DEB529A}" srcOrd="0" destOrd="0" presId="urn:microsoft.com/office/officeart/2005/8/layout/radial1"/>
    <dgm:cxn modelId="{1EF2573D-E036-42B5-AD9A-5AB4316D59A3}" type="presOf" srcId="{BB56021B-D703-413F-943F-982BC5DB29A1}" destId="{CA6769D9-88AA-48BD-BAE2-A10ADF6D1B94}" srcOrd="1" destOrd="0" presId="urn:microsoft.com/office/officeart/2005/8/layout/radial1"/>
    <dgm:cxn modelId="{567083D6-069F-45CE-BA24-1A2002D9BF92}" srcId="{D8EC1682-0D04-45A4-894F-3C578D33F122}" destId="{3E1494AF-2FC5-4B85-92A8-223808387F46}" srcOrd="4" destOrd="0" parTransId="{23F7022B-2A07-4661-9F65-3EB2C74D9DF3}" sibTransId="{8ED4A256-8E7D-4223-B12C-476EF33BFFFF}"/>
    <dgm:cxn modelId="{E13F0CFD-FA31-43E3-BC0F-1BFFFE619231}" srcId="{D8EC1682-0D04-45A4-894F-3C578D33F122}" destId="{D9A3D164-866B-4DE8-A046-9D50A1626FB2}" srcOrd="3" destOrd="0" parTransId="{900586C9-95BE-4C3A-A23A-15A2A6C3E008}" sibTransId="{8E7E4E95-3BC9-424C-AB1C-C21151096ADD}"/>
    <dgm:cxn modelId="{461C61B8-27E3-4C04-BBDE-7EC5BE5BDE90}" srcId="{D8EC1682-0D04-45A4-894F-3C578D33F122}" destId="{FC2C637A-C508-40CA-A15B-CA6449C07CD4}" srcOrd="1" destOrd="0" parTransId="{D9899D1E-42D1-4213-B105-76D8DE0968BD}" sibTransId="{37006FFF-952B-4309-B6BB-5DFD577BB339}"/>
    <dgm:cxn modelId="{9929D14D-B875-40DB-8273-2745B1DAC591}" type="presOf" srcId="{FC2C637A-C508-40CA-A15B-CA6449C07CD4}" destId="{4CC015FB-BE8C-4144-82C8-274E5BF32ACE}" srcOrd="0" destOrd="0" presId="urn:microsoft.com/office/officeart/2005/8/layout/radial1"/>
    <dgm:cxn modelId="{5D7F7362-4C33-404E-9822-4139E4B2C58A}" type="presOf" srcId="{D9899D1E-42D1-4213-B105-76D8DE0968BD}" destId="{0FC77E46-7B23-455A-BD86-9A7DBBD8DA61}" srcOrd="1" destOrd="0" presId="urn:microsoft.com/office/officeart/2005/8/layout/radial1"/>
    <dgm:cxn modelId="{369E4FC1-5D31-4930-84F4-0E97F04A3C13}" type="presOf" srcId="{23F7022B-2A07-4661-9F65-3EB2C74D9DF3}" destId="{C2AF10F2-EAD9-4EE5-A3AE-C0991B9B3048}" srcOrd="1" destOrd="0" presId="urn:microsoft.com/office/officeart/2005/8/layout/radial1"/>
    <dgm:cxn modelId="{FCB3F910-B234-4393-A1FE-086FEB9FF598}" type="presOf" srcId="{9D03A269-31BC-4386-ACC2-CA0CFA840E9C}" destId="{E3A98989-B1A8-4151-B754-D972BEE7C3F7}" srcOrd="0" destOrd="0" presId="urn:microsoft.com/office/officeart/2005/8/layout/radial1"/>
    <dgm:cxn modelId="{3B079BB1-3BB2-43DC-B8CD-8D2F6BF86224}" type="presOf" srcId="{461E2ADA-0C84-4FBA-8D5F-012E11628026}" destId="{275E4DA9-AF5A-44A6-849A-A78BE447A023}" srcOrd="1" destOrd="0" presId="urn:microsoft.com/office/officeart/2005/8/layout/radial1"/>
    <dgm:cxn modelId="{24F14156-4FF4-4B00-A243-DE78D8A6F5D0}" srcId="{D8EC1682-0D04-45A4-894F-3C578D33F122}" destId="{69E45734-AE23-4861-9870-BD9105DF890A}" srcOrd="2" destOrd="0" parTransId="{BB56021B-D703-413F-943F-982BC5DB29A1}" sibTransId="{ECCE8C4D-03AF-45A8-BECE-9ABF1B4E744F}"/>
    <dgm:cxn modelId="{36108D7C-2D93-491B-AF94-05D68EA56369}" type="presOf" srcId="{D8EC1682-0D04-45A4-894F-3C578D33F122}" destId="{023EE7A4-D9EF-4EDC-A632-40AA2ABD67E0}" srcOrd="0" destOrd="0" presId="urn:microsoft.com/office/officeart/2005/8/layout/radial1"/>
    <dgm:cxn modelId="{24490B5F-B026-448D-B65D-19C0C4E73B74}" srcId="{149CF4E5-7E5B-48C1-82DE-31E6E14E2A41}" destId="{D8EC1682-0D04-45A4-894F-3C578D33F122}" srcOrd="0" destOrd="0" parTransId="{55463C37-AC4C-422C-9C20-F0468D015932}" sibTransId="{949CD6B9-DD96-48A9-B4D2-17BA002281A5}"/>
    <dgm:cxn modelId="{85324F19-CB35-4A47-AA2B-5F91D197C62F}" type="presOf" srcId="{BB56021B-D703-413F-943F-982BC5DB29A1}" destId="{85E9BFBA-E4B7-4436-A97F-8EAE73220006}" srcOrd="0" destOrd="0" presId="urn:microsoft.com/office/officeart/2005/8/layout/radial1"/>
    <dgm:cxn modelId="{88DFE583-0137-42B0-8282-BBF6B0A9A5F2}" srcId="{D8EC1682-0D04-45A4-894F-3C578D33F122}" destId="{9D03A269-31BC-4386-ACC2-CA0CFA840E9C}" srcOrd="0" destOrd="0" parTransId="{461E2ADA-0C84-4FBA-8D5F-012E11628026}" sibTransId="{62B18268-7563-46E5-A140-DF771F3695B0}"/>
    <dgm:cxn modelId="{050C872A-14A6-443E-9AA5-3E2A58F0D4C2}" type="presOf" srcId="{D9899D1E-42D1-4213-B105-76D8DE0968BD}" destId="{E4732B87-ACE1-483E-B6D9-3CB4DE6D13D5}" srcOrd="0" destOrd="0" presId="urn:microsoft.com/office/officeart/2005/8/layout/radial1"/>
    <dgm:cxn modelId="{39AAC477-1DCB-4768-B782-5988BF679573}" type="presParOf" srcId="{E8345A6F-88D5-4BA5-A6A0-746705130A69}" destId="{023EE7A4-D9EF-4EDC-A632-40AA2ABD67E0}" srcOrd="0" destOrd="0" presId="urn:microsoft.com/office/officeart/2005/8/layout/radial1"/>
    <dgm:cxn modelId="{30D6B96F-B900-4B11-BFDF-919FC12228FB}" type="presParOf" srcId="{E8345A6F-88D5-4BA5-A6A0-746705130A69}" destId="{36BC4C2A-001E-4731-ADFC-13617EB81834}" srcOrd="1" destOrd="0" presId="urn:microsoft.com/office/officeart/2005/8/layout/radial1"/>
    <dgm:cxn modelId="{246F5718-36B5-499C-8416-DC0BF6F37374}" type="presParOf" srcId="{36BC4C2A-001E-4731-ADFC-13617EB81834}" destId="{275E4DA9-AF5A-44A6-849A-A78BE447A023}" srcOrd="0" destOrd="0" presId="urn:microsoft.com/office/officeart/2005/8/layout/radial1"/>
    <dgm:cxn modelId="{6DB2E7C2-68F7-4185-B8DF-C4550A30901B}" type="presParOf" srcId="{E8345A6F-88D5-4BA5-A6A0-746705130A69}" destId="{E3A98989-B1A8-4151-B754-D972BEE7C3F7}" srcOrd="2" destOrd="0" presId="urn:microsoft.com/office/officeart/2005/8/layout/radial1"/>
    <dgm:cxn modelId="{D0F2927D-D3ED-4839-912E-2EE1BD0CC42F}" type="presParOf" srcId="{E8345A6F-88D5-4BA5-A6A0-746705130A69}" destId="{E4732B87-ACE1-483E-B6D9-3CB4DE6D13D5}" srcOrd="3" destOrd="0" presId="urn:microsoft.com/office/officeart/2005/8/layout/radial1"/>
    <dgm:cxn modelId="{A3F38BDB-9D2E-49A9-B4B3-51D61E57D3E8}" type="presParOf" srcId="{E4732B87-ACE1-483E-B6D9-3CB4DE6D13D5}" destId="{0FC77E46-7B23-455A-BD86-9A7DBBD8DA61}" srcOrd="0" destOrd="0" presId="urn:microsoft.com/office/officeart/2005/8/layout/radial1"/>
    <dgm:cxn modelId="{45A468DF-C4E9-47A6-B52C-F8659272746D}" type="presParOf" srcId="{E8345A6F-88D5-4BA5-A6A0-746705130A69}" destId="{4CC015FB-BE8C-4144-82C8-274E5BF32ACE}" srcOrd="4" destOrd="0" presId="urn:microsoft.com/office/officeart/2005/8/layout/radial1"/>
    <dgm:cxn modelId="{7052514A-04F2-41DD-B1EF-B326923AD8FE}" type="presParOf" srcId="{E8345A6F-88D5-4BA5-A6A0-746705130A69}" destId="{85E9BFBA-E4B7-4436-A97F-8EAE73220006}" srcOrd="5" destOrd="0" presId="urn:microsoft.com/office/officeart/2005/8/layout/radial1"/>
    <dgm:cxn modelId="{5841E312-FA10-471F-BF65-9EC0A229A157}" type="presParOf" srcId="{85E9BFBA-E4B7-4436-A97F-8EAE73220006}" destId="{CA6769D9-88AA-48BD-BAE2-A10ADF6D1B94}" srcOrd="0" destOrd="0" presId="urn:microsoft.com/office/officeart/2005/8/layout/radial1"/>
    <dgm:cxn modelId="{807B5008-E341-4E9F-8719-87CAF5A951EC}" type="presParOf" srcId="{E8345A6F-88D5-4BA5-A6A0-746705130A69}" destId="{8021672A-3687-43FF-BE3C-0E360DEB529A}" srcOrd="6" destOrd="0" presId="urn:microsoft.com/office/officeart/2005/8/layout/radial1"/>
    <dgm:cxn modelId="{D083327E-58D7-4B9E-B2E0-73DEFD87BF56}" type="presParOf" srcId="{E8345A6F-88D5-4BA5-A6A0-746705130A69}" destId="{741F406B-69FA-4CB0-9AB4-AB0225326644}" srcOrd="7" destOrd="0" presId="urn:microsoft.com/office/officeart/2005/8/layout/radial1"/>
    <dgm:cxn modelId="{0E1744C0-0AFF-4409-A9A3-DCC4C84D3B66}" type="presParOf" srcId="{741F406B-69FA-4CB0-9AB4-AB0225326644}" destId="{B2FF4872-30CC-4A11-8145-19F631BE5FDE}" srcOrd="0" destOrd="0" presId="urn:microsoft.com/office/officeart/2005/8/layout/radial1"/>
    <dgm:cxn modelId="{99FE6D60-BB57-4D09-B7E9-F58E5FA0F0AE}" type="presParOf" srcId="{E8345A6F-88D5-4BA5-A6A0-746705130A69}" destId="{22C0006C-73C6-4082-A841-E0BBEBE072FF}" srcOrd="8" destOrd="0" presId="urn:microsoft.com/office/officeart/2005/8/layout/radial1"/>
    <dgm:cxn modelId="{1B410B66-462E-4BF5-AF5A-7282B973BCD5}" type="presParOf" srcId="{E8345A6F-88D5-4BA5-A6A0-746705130A69}" destId="{0E9E7EBE-BC1A-4C8E-8A92-8668E7C1B08A}" srcOrd="9" destOrd="0" presId="urn:microsoft.com/office/officeart/2005/8/layout/radial1"/>
    <dgm:cxn modelId="{545EB0D3-A4A9-4A68-BA6D-C5083DF541E7}" type="presParOf" srcId="{0E9E7EBE-BC1A-4C8E-8A92-8668E7C1B08A}" destId="{C2AF10F2-EAD9-4EE5-A3AE-C0991B9B3048}" srcOrd="0" destOrd="0" presId="urn:microsoft.com/office/officeart/2005/8/layout/radial1"/>
    <dgm:cxn modelId="{E5334296-AE2B-4428-B543-C95A9381BF70}" type="presParOf" srcId="{E8345A6F-88D5-4BA5-A6A0-746705130A69}" destId="{4D69CDFE-8DAB-4230-91B5-69EC67E2F5CA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C8D16D2-5870-4368-9898-7841095C03D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67361D-4816-4FDB-9795-3B984C03F33C}">
      <dgm:prSet phldrT="[Текст]" custT="1"/>
      <dgm:spPr/>
      <dgm:t>
        <a:bodyPr/>
        <a:lstStyle/>
        <a:p>
          <a:r>
            <a:rPr lang="ru-RU" sz="2000" b="1" dirty="0" smtClean="0"/>
            <a:t>Мастер спорта России</a:t>
          </a:r>
          <a:endParaRPr lang="ru-RU" sz="2000" dirty="0"/>
        </a:p>
      </dgm:t>
    </dgm:pt>
    <dgm:pt modelId="{8AE38C58-4B15-4B20-9EB4-D52B844AB895}" type="parTrans" cxnId="{559AA094-1688-426E-B1B4-E604F34DEE08}">
      <dgm:prSet/>
      <dgm:spPr/>
      <dgm:t>
        <a:bodyPr/>
        <a:lstStyle/>
        <a:p>
          <a:endParaRPr lang="ru-RU" sz="2000"/>
        </a:p>
      </dgm:t>
    </dgm:pt>
    <dgm:pt modelId="{0B5F3750-5FCE-482E-AE5B-A3719905B2F3}" type="sibTrans" cxnId="{559AA094-1688-426E-B1B4-E604F34DEE08}">
      <dgm:prSet/>
      <dgm:spPr/>
      <dgm:t>
        <a:bodyPr/>
        <a:lstStyle/>
        <a:p>
          <a:endParaRPr lang="ru-RU" sz="2000"/>
        </a:p>
      </dgm:t>
    </dgm:pt>
    <dgm:pt modelId="{E1FD2C53-A253-4360-AEC2-B516631E00DB}">
      <dgm:prSet phldrT="[Текст]" custT="1"/>
      <dgm:spPr/>
      <dgm:t>
        <a:bodyPr/>
        <a:lstStyle/>
        <a:p>
          <a:r>
            <a:rPr lang="ru-RU" sz="2000" b="0" dirty="0" smtClean="0"/>
            <a:t>5 чел. (Наумов М.В., Гаврилов М.И., Тазов А.В, Крылов Р.Ю., Бурцева Т.Н. – тренеры-преподаватели)</a:t>
          </a:r>
          <a:endParaRPr lang="ru-RU" sz="2000" b="0" dirty="0"/>
        </a:p>
      </dgm:t>
    </dgm:pt>
    <dgm:pt modelId="{C14684F9-655D-469D-8B9E-67334094988C}" type="parTrans" cxnId="{B60A15B0-E8FA-4E66-B853-3A5DF4E6F05A}">
      <dgm:prSet/>
      <dgm:spPr/>
      <dgm:t>
        <a:bodyPr/>
        <a:lstStyle/>
        <a:p>
          <a:endParaRPr lang="ru-RU" sz="2000"/>
        </a:p>
      </dgm:t>
    </dgm:pt>
    <dgm:pt modelId="{08612C50-1BAC-4BA7-A86B-8BAB7EDE28EB}" type="sibTrans" cxnId="{B60A15B0-E8FA-4E66-B853-3A5DF4E6F05A}">
      <dgm:prSet/>
      <dgm:spPr/>
      <dgm:t>
        <a:bodyPr/>
        <a:lstStyle/>
        <a:p>
          <a:endParaRPr lang="ru-RU" sz="2000"/>
        </a:p>
      </dgm:t>
    </dgm:pt>
    <dgm:pt modelId="{DE15FA6C-947A-4929-B0E5-340B1D9BD3C7}">
      <dgm:prSet phldrT="[Текст]" custT="1"/>
      <dgm:spPr/>
      <dgm:t>
        <a:bodyPr/>
        <a:lstStyle/>
        <a:p>
          <a:r>
            <a:rPr lang="ru-RU" sz="2000" b="1" dirty="0" smtClean="0"/>
            <a:t>Мастер спорта СССР </a:t>
          </a:r>
          <a:endParaRPr lang="ru-RU" sz="2000" dirty="0"/>
        </a:p>
      </dgm:t>
    </dgm:pt>
    <dgm:pt modelId="{B32D624B-6778-449C-81A2-DF63C5396AC6}" type="parTrans" cxnId="{8A51C1DC-4DED-4E3A-BF5B-D849BC5CBB42}">
      <dgm:prSet/>
      <dgm:spPr/>
      <dgm:t>
        <a:bodyPr/>
        <a:lstStyle/>
        <a:p>
          <a:endParaRPr lang="ru-RU" sz="2000"/>
        </a:p>
      </dgm:t>
    </dgm:pt>
    <dgm:pt modelId="{EFD787B4-4940-4C11-A546-03619B59A18D}" type="sibTrans" cxnId="{8A51C1DC-4DED-4E3A-BF5B-D849BC5CBB42}">
      <dgm:prSet/>
      <dgm:spPr/>
      <dgm:t>
        <a:bodyPr/>
        <a:lstStyle/>
        <a:p>
          <a:endParaRPr lang="ru-RU" sz="2000"/>
        </a:p>
      </dgm:t>
    </dgm:pt>
    <dgm:pt modelId="{50A0CAC5-2B3D-470F-AA4C-37C841BFF1C8}">
      <dgm:prSet phldrT="[Текст]" custT="1"/>
      <dgm:spPr/>
      <dgm:t>
        <a:bodyPr/>
        <a:lstStyle/>
        <a:p>
          <a:r>
            <a:rPr lang="ru-RU" sz="2000" b="0" dirty="0" smtClean="0"/>
            <a:t>2 чел. (Баранов М.В., </a:t>
          </a:r>
          <a:r>
            <a:rPr lang="ru-RU" sz="2000" b="0" dirty="0" err="1" smtClean="0"/>
            <a:t>Рюмшин</a:t>
          </a:r>
          <a:r>
            <a:rPr lang="ru-RU" sz="2000" b="0" dirty="0" smtClean="0"/>
            <a:t> А.В. – тренеры-преподаватели)</a:t>
          </a:r>
          <a:endParaRPr lang="ru-RU" sz="2000" b="0" dirty="0"/>
        </a:p>
      </dgm:t>
    </dgm:pt>
    <dgm:pt modelId="{F9F4B79B-8983-4070-A867-ECB8600807FE}" type="parTrans" cxnId="{12A39617-291D-4ED1-9B5F-30B85D1FA874}">
      <dgm:prSet/>
      <dgm:spPr/>
      <dgm:t>
        <a:bodyPr/>
        <a:lstStyle/>
        <a:p>
          <a:endParaRPr lang="ru-RU" sz="2000"/>
        </a:p>
      </dgm:t>
    </dgm:pt>
    <dgm:pt modelId="{A26031ED-6BB1-4B5A-9213-5DE9CCBEB1C9}" type="sibTrans" cxnId="{12A39617-291D-4ED1-9B5F-30B85D1FA874}">
      <dgm:prSet/>
      <dgm:spPr/>
      <dgm:t>
        <a:bodyPr/>
        <a:lstStyle/>
        <a:p>
          <a:endParaRPr lang="ru-RU" sz="2000"/>
        </a:p>
      </dgm:t>
    </dgm:pt>
    <dgm:pt modelId="{9B531D2F-C776-4150-B727-1B79829A2540}">
      <dgm:prSet phldrT="[Текст]" custT="1"/>
      <dgm:spPr/>
      <dgm:t>
        <a:bodyPr/>
        <a:lstStyle/>
        <a:p>
          <a:r>
            <a:rPr lang="ru-RU" sz="2000" b="1" dirty="0" smtClean="0"/>
            <a:t>Мастер спорта по ветеранам </a:t>
          </a:r>
          <a:endParaRPr lang="ru-RU" sz="2000" dirty="0"/>
        </a:p>
      </dgm:t>
    </dgm:pt>
    <dgm:pt modelId="{04C5C450-1A7F-4BA9-968A-BF86A417D3AA}" type="parTrans" cxnId="{87117490-BAA0-4611-9012-5859D75A00D6}">
      <dgm:prSet/>
      <dgm:spPr/>
      <dgm:t>
        <a:bodyPr/>
        <a:lstStyle/>
        <a:p>
          <a:endParaRPr lang="ru-RU" sz="2000"/>
        </a:p>
      </dgm:t>
    </dgm:pt>
    <dgm:pt modelId="{BAC3EC5C-1ADC-4EF5-A6B6-D0B53D1CCEBF}" type="sibTrans" cxnId="{87117490-BAA0-4611-9012-5859D75A00D6}">
      <dgm:prSet/>
      <dgm:spPr/>
      <dgm:t>
        <a:bodyPr/>
        <a:lstStyle/>
        <a:p>
          <a:endParaRPr lang="ru-RU" sz="2000"/>
        </a:p>
      </dgm:t>
    </dgm:pt>
    <dgm:pt modelId="{80DB39EC-A965-4118-A3B6-6FDA984F50B6}">
      <dgm:prSet phldrT="[Текст]" custT="1"/>
      <dgm:spPr/>
      <dgm:t>
        <a:bodyPr/>
        <a:lstStyle/>
        <a:p>
          <a:pPr algn="just"/>
          <a:r>
            <a:rPr lang="ru-RU" sz="2000" b="0" dirty="0" smtClean="0"/>
            <a:t>1 чел. (Петренко Л.П. – тренер-преподаватель)</a:t>
          </a:r>
          <a:endParaRPr lang="ru-RU" sz="2000" b="0" dirty="0"/>
        </a:p>
      </dgm:t>
    </dgm:pt>
    <dgm:pt modelId="{97B0B171-D0B0-49B5-B922-5965532AF2A1}" type="parTrans" cxnId="{75A6DEDA-A201-4758-B20A-2FD30382B949}">
      <dgm:prSet/>
      <dgm:spPr/>
      <dgm:t>
        <a:bodyPr/>
        <a:lstStyle/>
        <a:p>
          <a:endParaRPr lang="ru-RU" sz="2000"/>
        </a:p>
      </dgm:t>
    </dgm:pt>
    <dgm:pt modelId="{DF34A061-694A-4203-899E-65463A6645CF}" type="sibTrans" cxnId="{75A6DEDA-A201-4758-B20A-2FD30382B949}">
      <dgm:prSet/>
      <dgm:spPr/>
      <dgm:t>
        <a:bodyPr/>
        <a:lstStyle/>
        <a:p>
          <a:endParaRPr lang="ru-RU" sz="2000"/>
        </a:p>
      </dgm:t>
    </dgm:pt>
    <dgm:pt modelId="{44C0D2CF-4F07-40D9-B2BC-3F1872510472}">
      <dgm:prSet custT="1"/>
      <dgm:spPr/>
      <dgm:t>
        <a:bodyPr/>
        <a:lstStyle/>
        <a:p>
          <a:r>
            <a:rPr lang="ru-RU" sz="2000" b="1" dirty="0" smtClean="0"/>
            <a:t>Мастер спорта России международного класса </a:t>
          </a:r>
          <a:endParaRPr lang="ru-RU" sz="2000" dirty="0"/>
        </a:p>
      </dgm:t>
    </dgm:pt>
    <dgm:pt modelId="{43161556-38EF-43A2-9FE2-08A19C5A2D3D}" type="parTrans" cxnId="{C7F98381-7B97-4DA8-B4BC-CF7C369D5E12}">
      <dgm:prSet/>
      <dgm:spPr/>
      <dgm:t>
        <a:bodyPr/>
        <a:lstStyle/>
        <a:p>
          <a:endParaRPr lang="ru-RU" sz="2000"/>
        </a:p>
      </dgm:t>
    </dgm:pt>
    <dgm:pt modelId="{57A8021D-625D-40B5-9D15-11B176C7E85E}" type="sibTrans" cxnId="{C7F98381-7B97-4DA8-B4BC-CF7C369D5E12}">
      <dgm:prSet/>
      <dgm:spPr/>
      <dgm:t>
        <a:bodyPr/>
        <a:lstStyle/>
        <a:p>
          <a:endParaRPr lang="ru-RU" sz="2000"/>
        </a:p>
      </dgm:t>
    </dgm:pt>
    <dgm:pt modelId="{2DB0DD61-AA22-48E7-B105-64E147A531C4}">
      <dgm:prSet phldrT="[Текст]" custT="1"/>
      <dgm:spPr/>
      <dgm:t>
        <a:bodyPr/>
        <a:lstStyle/>
        <a:p>
          <a:r>
            <a:rPr lang="ru-RU" sz="2000" b="0" dirty="0" smtClean="0"/>
            <a:t>1 чел. (Глазков И.О. – инструктор по физической культуре, совместитель)</a:t>
          </a:r>
          <a:endParaRPr lang="ru-RU" sz="2000" b="0" dirty="0"/>
        </a:p>
      </dgm:t>
    </dgm:pt>
    <dgm:pt modelId="{95CF2793-D0BD-4AFC-B54C-861E9306BC85}" type="parTrans" cxnId="{B01A778E-500D-4147-932B-B47AE9735B4E}">
      <dgm:prSet/>
      <dgm:spPr/>
      <dgm:t>
        <a:bodyPr/>
        <a:lstStyle/>
        <a:p>
          <a:endParaRPr lang="ru-RU" sz="2000"/>
        </a:p>
      </dgm:t>
    </dgm:pt>
    <dgm:pt modelId="{E97969AC-6DC3-460D-BCD1-2BEBB6B2E85B}" type="sibTrans" cxnId="{B01A778E-500D-4147-932B-B47AE9735B4E}">
      <dgm:prSet/>
      <dgm:spPr/>
      <dgm:t>
        <a:bodyPr/>
        <a:lstStyle/>
        <a:p>
          <a:endParaRPr lang="ru-RU" sz="2000"/>
        </a:p>
      </dgm:t>
    </dgm:pt>
    <dgm:pt modelId="{FCAC85A6-29E5-493C-9519-DC71B416D97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/>
            <a:t>нагрудный знак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/>
            <a:t>«Отличник физической культуры и спорта» </a:t>
          </a:r>
          <a:endParaRPr lang="ru-RU" sz="2000" dirty="0"/>
        </a:p>
      </dgm:t>
    </dgm:pt>
    <dgm:pt modelId="{40AE9735-9839-4D79-8B45-F530FC944EE4}" type="parTrans" cxnId="{A7D5F75B-9F83-4672-B5DA-5838548DDF81}">
      <dgm:prSet/>
      <dgm:spPr/>
      <dgm:t>
        <a:bodyPr/>
        <a:lstStyle/>
        <a:p>
          <a:endParaRPr lang="ru-RU" sz="2000"/>
        </a:p>
      </dgm:t>
    </dgm:pt>
    <dgm:pt modelId="{441235AE-D5FF-423B-BEA3-A6A5F128A5F6}" type="sibTrans" cxnId="{A7D5F75B-9F83-4672-B5DA-5838548DDF81}">
      <dgm:prSet/>
      <dgm:spPr/>
      <dgm:t>
        <a:bodyPr/>
        <a:lstStyle/>
        <a:p>
          <a:endParaRPr lang="ru-RU" sz="2000"/>
        </a:p>
      </dgm:t>
    </dgm:pt>
    <dgm:pt modelId="{71490668-FB66-4CBD-9BA3-5B2A88A2E4F8}">
      <dgm:prSet custT="1"/>
      <dgm:spPr/>
      <dgm:t>
        <a:bodyPr/>
        <a:lstStyle/>
        <a:p>
          <a:r>
            <a:rPr lang="ru-RU" sz="2000" b="0" dirty="0" smtClean="0"/>
            <a:t>2 чел. (Баранов М.В. тренер-преподаватель, Колосков Ю.В.- директор)</a:t>
          </a:r>
          <a:endParaRPr lang="ru-RU" sz="2000" b="0" dirty="0"/>
        </a:p>
      </dgm:t>
    </dgm:pt>
    <dgm:pt modelId="{1BA26C95-4A32-4E05-9E14-CF1FA7C6C23A}" type="parTrans" cxnId="{A89073F1-D81A-4686-9374-A35C0E8F8936}">
      <dgm:prSet/>
      <dgm:spPr/>
      <dgm:t>
        <a:bodyPr/>
        <a:lstStyle/>
        <a:p>
          <a:endParaRPr lang="ru-RU" sz="2000"/>
        </a:p>
      </dgm:t>
    </dgm:pt>
    <dgm:pt modelId="{78F4F07B-A7EA-4D80-9A0E-5137E202ABF1}" type="sibTrans" cxnId="{A89073F1-D81A-4686-9374-A35C0E8F8936}">
      <dgm:prSet/>
      <dgm:spPr/>
      <dgm:t>
        <a:bodyPr/>
        <a:lstStyle/>
        <a:p>
          <a:endParaRPr lang="ru-RU" sz="2000"/>
        </a:p>
      </dgm:t>
    </dgm:pt>
    <dgm:pt modelId="{53FA4BE6-C518-49F4-ABDE-6CBC661BBDB9}" type="pres">
      <dgm:prSet presAssocID="{7C8D16D2-5870-4368-9898-7841095C03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B77EEF-708C-4714-8270-B67C10704C0B}" type="pres">
      <dgm:prSet presAssocID="{C767361D-4816-4FDB-9795-3B984C03F33C}" presName="linNode" presStyleCnt="0"/>
      <dgm:spPr/>
    </dgm:pt>
    <dgm:pt modelId="{992E9BE7-03A8-43B2-B267-ACFC8FEC73A8}" type="pres">
      <dgm:prSet presAssocID="{C767361D-4816-4FDB-9795-3B984C03F33C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A6189-98FE-4FC9-8F62-21C5222A1102}" type="pres">
      <dgm:prSet presAssocID="{C767361D-4816-4FDB-9795-3B984C03F33C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8885F-45E6-471D-ACE6-88CD100FDE61}" type="pres">
      <dgm:prSet presAssocID="{0B5F3750-5FCE-482E-AE5B-A3719905B2F3}" presName="sp" presStyleCnt="0"/>
      <dgm:spPr/>
    </dgm:pt>
    <dgm:pt modelId="{E1BEF34B-6071-4D48-A8FB-79D89E54D68B}" type="pres">
      <dgm:prSet presAssocID="{DE15FA6C-947A-4929-B0E5-340B1D9BD3C7}" presName="linNode" presStyleCnt="0"/>
      <dgm:spPr/>
    </dgm:pt>
    <dgm:pt modelId="{8453703D-0851-499C-AF7B-3468A44D70A9}" type="pres">
      <dgm:prSet presAssocID="{DE15FA6C-947A-4929-B0E5-340B1D9BD3C7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8E4511-ED36-4EAF-8FCC-B6028984DBD6}" type="pres">
      <dgm:prSet presAssocID="{DE15FA6C-947A-4929-B0E5-340B1D9BD3C7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79448-4F73-43F3-A293-46C9FC1CC625}" type="pres">
      <dgm:prSet presAssocID="{EFD787B4-4940-4C11-A546-03619B59A18D}" presName="sp" presStyleCnt="0"/>
      <dgm:spPr/>
    </dgm:pt>
    <dgm:pt modelId="{83FB5424-D241-42F2-B441-4B3E1BAD346F}" type="pres">
      <dgm:prSet presAssocID="{9B531D2F-C776-4150-B727-1B79829A2540}" presName="linNode" presStyleCnt="0"/>
      <dgm:spPr/>
    </dgm:pt>
    <dgm:pt modelId="{DF53341A-EAFF-495A-B1C2-8A1AB6D15946}" type="pres">
      <dgm:prSet presAssocID="{9B531D2F-C776-4150-B727-1B79829A2540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F48EC-695E-4CD4-B7CF-7236DC87DD46}" type="pres">
      <dgm:prSet presAssocID="{9B531D2F-C776-4150-B727-1B79829A2540}" presName="descendantText" presStyleLbl="alignAccFollowNode1" presStyleIdx="2" presStyleCnt="5" custLinFactNeighborY="5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948A68-78A9-41D2-A91D-3E9394D4F189}" type="pres">
      <dgm:prSet presAssocID="{BAC3EC5C-1ADC-4EF5-A6B6-D0B53D1CCEBF}" presName="sp" presStyleCnt="0"/>
      <dgm:spPr/>
    </dgm:pt>
    <dgm:pt modelId="{FDE240FB-36C5-4A86-8C51-279BAECEAFC4}" type="pres">
      <dgm:prSet presAssocID="{44C0D2CF-4F07-40D9-B2BC-3F1872510472}" presName="linNode" presStyleCnt="0"/>
      <dgm:spPr/>
    </dgm:pt>
    <dgm:pt modelId="{1B10918E-7D67-4F15-867C-D0AAEA816D5B}" type="pres">
      <dgm:prSet presAssocID="{44C0D2CF-4F07-40D9-B2BC-3F1872510472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BBFD6-C4F9-4AB8-A4F8-D35D645A6BDF}" type="pres">
      <dgm:prSet presAssocID="{44C0D2CF-4F07-40D9-B2BC-3F1872510472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E33A3-8F5C-4145-931E-6EBC95EF06E8}" type="pres">
      <dgm:prSet presAssocID="{57A8021D-625D-40B5-9D15-11B176C7E85E}" presName="sp" presStyleCnt="0"/>
      <dgm:spPr/>
    </dgm:pt>
    <dgm:pt modelId="{0E980E1B-B446-4587-8FC4-43A1D36EF377}" type="pres">
      <dgm:prSet presAssocID="{FCAC85A6-29E5-493C-9519-DC71B416D979}" presName="linNode" presStyleCnt="0"/>
      <dgm:spPr/>
    </dgm:pt>
    <dgm:pt modelId="{62970B38-129F-4D8D-A1DD-6914633BAED1}" type="pres">
      <dgm:prSet presAssocID="{FCAC85A6-29E5-493C-9519-DC71B416D979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1B7F5-BCC7-4B9A-A7CF-599B480C108E}" type="pres">
      <dgm:prSet presAssocID="{FCAC85A6-29E5-493C-9519-DC71B416D979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51C1DC-4DED-4E3A-BF5B-D849BC5CBB42}" srcId="{7C8D16D2-5870-4368-9898-7841095C03D9}" destId="{DE15FA6C-947A-4929-B0E5-340B1D9BD3C7}" srcOrd="1" destOrd="0" parTransId="{B32D624B-6778-449C-81A2-DF63C5396AC6}" sibTransId="{EFD787B4-4940-4C11-A546-03619B59A18D}"/>
    <dgm:cxn modelId="{C7F98381-7B97-4DA8-B4BC-CF7C369D5E12}" srcId="{7C8D16D2-5870-4368-9898-7841095C03D9}" destId="{44C0D2CF-4F07-40D9-B2BC-3F1872510472}" srcOrd="3" destOrd="0" parTransId="{43161556-38EF-43A2-9FE2-08A19C5A2D3D}" sibTransId="{57A8021D-625D-40B5-9D15-11B176C7E85E}"/>
    <dgm:cxn modelId="{F0D46573-14B4-40D1-B876-4F94B726E716}" type="presOf" srcId="{44C0D2CF-4F07-40D9-B2BC-3F1872510472}" destId="{1B10918E-7D67-4F15-867C-D0AAEA816D5B}" srcOrd="0" destOrd="0" presId="urn:microsoft.com/office/officeart/2005/8/layout/vList5"/>
    <dgm:cxn modelId="{8F1DA8A3-587A-4A66-A202-9F54750C4CC1}" type="presOf" srcId="{7C8D16D2-5870-4368-9898-7841095C03D9}" destId="{53FA4BE6-C518-49F4-ABDE-6CBC661BBDB9}" srcOrd="0" destOrd="0" presId="urn:microsoft.com/office/officeart/2005/8/layout/vList5"/>
    <dgm:cxn modelId="{BED97170-2CE4-4B9F-906F-6D2461F9D6B5}" type="presOf" srcId="{FCAC85A6-29E5-493C-9519-DC71B416D979}" destId="{62970B38-129F-4D8D-A1DD-6914633BAED1}" srcOrd="0" destOrd="0" presId="urn:microsoft.com/office/officeart/2005/8/layout/vList5"/>
    <dgm:cxn modelId="{B60A15B0-E8FA-4E66-B853-3A5DF4E6F05A}" srcId="{C767361D-4816-4FDB-9795-3B984C03F33C}" destId="{E1FD2C53-A253-4360-AEC2-B516631E00DB}" srcOrd="0" destOrd="0" parTransId="{C14684F9-655D-469D-8B9E-67334094988C}" sibTransId="{08612C50-1BAC-4BA7-A86B-8BAB7EDE28EB}"/>
    <dgm:cxn modelId="{7406764E-21F7-4811-B5B3-9D59E443F4F3}" type="presOf" srcId="{71490668-FB66-4CBD-9BA3-5B2A88A2E4F8}" destId="{EB31B7F5-BCC7-4B9A-A7CF-599B480C108E}" srcOrd="0" destOrd="0" presId="urn:microsoft.com/office/officeart/2005/8/layout/vList5"/>
    <dgm:cxn modelId="{A7D5F75B-9F83-4672-B5DA-5838548DDF81}" srcId="{7C8D16D2-5870-4368-9898-7841095C03D9}" destId="{FCAC85A6-29E5-493C-9519-DC71B416D979}" srcOrd="4" destOrd="0" parTransId="{40AE9735-9839-4D79-8B45-F530FC944EE4}" sibTransId="{441235AE-D5FF-423B-BEA3-A6A5F128A5F6}"/>
    <dgm:cxn modelId="{AC484C09-FFA2-4C16-8385-DFC5B1F14340}" type="presOf" srcId="{DE15FA6C-947A-4929-B0E5-340B1D9BD3C7}" destId="{8453703D-0851-499C-AF7B-3468A44D70A9}" srcOrd="0" destOrd="0" presId="urn:microsoft.com/office/officeart/2005/8/layout/vList5"/>
    <dgm:cxn modelId="{12A39617-291D-4ED1-9B5F-30B85D1FA874}" srcId="{DE15FA6C-947A-4929-B0E5-340B1D9BD3C7}" destId="{50A0CAC5-2B3D-470F-AA4C-37C841BFF1C8}" srcOrd="0" destOrd="0" parTransId="{F9F4B79B-8983-4070-A867-ECB8600807FE}" sibTransId="{A26031ED-6BB1-4B5A-9213-5DE9CCBEB1C9}"/>
    <dgm:cxn modelId="{A89073F1-D81A-4686-9374-A35C0E8F8936}" srcId="{FCAC85A6-29E5-493C-9519-DC71B416D979}" destId="{71490668-FB66-4CBD-9BA3-5B2A88A2E4F8}" srcOrd="0" destOrd="0" parTransId="{1BA26C95-4A32-4E05-9E14-CF1FA7C6C23A}" sibTransId="{78F4F07B-A7EA-4D80-9A0E-5137E202ABF1}"/>
    <dgm:cxn modelId="{75A6DEDA-A201-4758-B20A-2FD30382B949}" srcId="{9B531D2F-C776-4150-B727-1B79829A2540}" destId="{80DB39EC-A965-4118-A3B6-6FDA984F50B6}" srcOrd="0" destOrd="0" parTransId="{97B0B171-D0B0-49B5-B922-5965532AF2A1}" sibTransId="{DF34A061-694A-4203-899E-65463A6645CF}"/>
    <dgm:cxn modelId="{87117490-BAA0-4611-9012-5859D75A00D6}" srcId="{7C8D16D2-5870-4368-9898-7841095C03D9}" destId="{9B531D2F-C776-4150-B727-1B79829A2540}" srcOrd="2" destOrd="0" parTransId="{04C5C450-1A7F-4BA9-968A-BF86A417D3AA}" sibTransId="{BAC3EC5C-1ADC-4EF5-A6B6-D0B53D1CCEBF}"/>
    <dgm:cxn modelId="{B01A778E-500D-4147-932B-B47AE9735B4E}" srcId="{44C0D2CF-4F07-40D9-B2BC-3F1872510472}" destId="{2DB0DD61-AA22-48E7-B105-64E147A531C4}" srcOrd="0" destOrd="0" parTransId="{95CF2793-D0BD-4AFC-B54C-861E9306BC85}" sibTransId="{E97969AC-6DC3-460D-BCD1-2BEBB6B2E85B}"/>
    <dgm:cxn modelId="{559AA094-1688-426E-B1B4-E604F34DEE08}" srcId="{7C8D16D2-5870-4368-9898-7841095C03D9}" destId="{C767361D-4816-4FDB-9795-3B984C03F33C}" srcOrd="0" destOrd="0" parTransId="{8AE38C58-4B15-4B20-9EB4-D52B844AB895}" sibTransId="{0B5F3750-5FCE-482E-AE5B-A3719905B2F3}"/>
    <dgm:cxn modelId="{F0A1FE2C-98C5-4C10-BF60-DCF54A751C75}" type="presOf" srcId="{C767361D-4816-4FDB-9795-3B984C03F33C}" destId="{992E9BE7-03A8-43B2-B267-ACFC8FEC73A8}" srcOrd="0" destOrd="0" presId="urn:microsoft.com/office/officeart/2005/8/layout/vList5"/>
    <dgm:cxn modelId="{77C32FF6-F322-4A08-BF9A-D6D0FD211CE8}" type="presOf" srcId="{80DB39EC-A965-4118-A3B6-6FDA984F50B6}" destId="{091F48EC-695E-4CD4-B7CF-7236DC87DD46}" srcOrd="0" destOrd="0" presId="urn:microsoft.com/office/officeart/2005/8/layout/vList5"/>
    <dgm:cxn modelId="{E1C05674-3243-49C0-BD41-17EDA32BAD51}" type="presOf" srcId="{2DB0DD61-AA22-48E7-B105-64E147A531C4}" destId="{9F1BBFD6-C4F9-4AB8-A4F8-D35D645A6BDF}" srcOrd="0" destOrd="0" presId="urn:microsoft.com/office/officeart/2005/8/layout/vList5"/>
    <dgm:cxn modelId="{4FB30F17-234B-4194-866E-FAE6030CA7A7}" type="presOf" srcId="{E1FD2C53-A253-4360-AEC2-B516631E00DB}" destId="{C7CA6189-98FE-4FC9-8F62-21C5222A1102}" srcOrd="0" destOrd="0" presId="urn:microsoft.com/office/officeart/2005/8/layout/vList5"/>
    <dgm:cxn modelId="{FF31663E-CF8A-4844-9C18-507B8753EF27}" type="presOf" srcId="{9B531D2F-C776-4150-B727-1B79829A2540}" destId="{DF53341A-EAFF-495A-B1C2-8A1AB6D15946}" srcOrd="0" destOrd="0" presId="urn:microsoft.com/office/officeart/2005/8/layout/vList5"/>
    <dgm:cxn modelId="{C35AC7AD-58EA-406B-B9A0-0C97B30D8D16}" type="presOf" srcId="{50A0CAC5-2B3D-470F-AA4C-37C841BFF1C8}" destId="{4A8E4511-ED36-4EAF-8FCC-B6028984DBD6}" srcOrd="0" destOrd="0" presId="urn:microsoft.com/office/officeart/2005/8/layout/vList5"/>
    <dgm:cxn modelId="{F71BF484-6435-4131-8667-2694EDEA98C5}" type="presParOf" srcId="{53FA4BE6-C518-49F4-ABDE-6CBC661BBDB9}" destId="{01B77EEF-708C-4714-8270-B67C10704C0B}" srcOrd="0" destOrd="0" presId="urn:microsoft.com/office/officeart/2005/8/layout/vList5"/>
    <dgm:cxn modelId="{0E0959BE-4F48-47AF-A74C-3BAFEBDC6400}" type="presParOf" srcId="{01B77EEF-708C-4714-8270-B67C10704C0B}" destId="{992E9BE7-03A8-43B2-B267-ACFC8FEC73A8}" srcOrd="0" destOrd="0" presId="urn:microsoft.com/office/officeart/2005/8/layout/vList5"/>
    <dgm:cxn modelId="{950E77F6-D10B-460C-8FE9-D3FBB79C0B54}" type="presParOf" srcId="{01B77EEF-708C-4714-8270-B67C10704C0B}" destId="{C7CA6189-98FE-4FC9-8F62-21C5222A1102}" srcOrd="1" destOrd="0" presId="urn:microsoft.com/office/officeart/2005/8/layout/vList5"/>
    <dgm:cxn modelId="{53C070BE-3A16-41C5-A694-81E515B59992}" type="presParOf" srcId="{53FA4BE6-C518-49F4-ABDE-6CBC661BBDB9}" destId="{86F8885F-45E6-471D-ACE6-88CD100FDE61}" srcOrd="1" destOrd="0" presId="urn:microsoft.com/office/officeart/2005/8/layout/vList5"/>
    <dgm:cxn modelId="{691632B8-7CB2-45F2-915A-0519C1143F86}" type="presParOf" srcId="{53FA4BE6-C518-49F4-ABDE-6CBC661BBDB9}" destId="{E1BEF34B-6071-4D48-A8FB-79D89E54D68B}" srcOrd="2" destOrd="0" presId="urn:microsoft.com/office/officeart/2005/8/layout/vList5"/>
    <dgm:cxn modelId="{895D399F-AF8A-47BF-B55A-E2DCE3EB14D4}" type="presParOf" srcId="{E1BEF34B-6071-4D48-A8FB-79D89E54D68B}" destId="{8453703D-0851-499C-AF7B-3468A44D70A9}" srcOrd="0" destOrd="0" presId="urn:microsoft.com/office/officeart/2005/8/layout/vList5"/>
    <dgm:cxn modelId="{B788B873-6CFF-4574-9FCC-4D83B6935AFD}" type="presParOf" srcId="{E1BEF34B-6071-4D48-A8FB-79D89E54D68B}" destId="{4A8E4511-ED36-4EAF-8FCC-B6028984DBD6}" srcOrd="1" destOrd="0" presId="urn:microsoft.com/office/officeart/2005/8/layout/vList5"/>
    <dgm:cxn modelId="{BDD68487-F8F0-4A7B-BF05-7AD515E09772}" type="presParOf" srcId="{53FA4BE6-C518-49F4-ABDE-6CBC661BBDB9}" destId="{E7979448-4F73-43F3-A293-46C9FC1CC625}" srcOrd="3" destOrd="0" presId="urn:microsoft.com/office/officeart/2005/8/layout/vList5"/>
    <dgm:cxn modelId="{19B1394A-BD2C-4105-B468-7235268AA2C2}" type="presParOf" srcId="{53FA4BE6-C518-49F4-ABDE-6CBC661BBDB9}" destId="{83FB5424-D241-42F2-B441-4B3E1BAD346F}" srcOrd="4" destOrd="0" presId="urn:microsoft.com/office/officeart/2005/8/layout/vList5"/>
    <dgm:cxn modelId="{BF295C79-C01E-4FC6-ACA2-F7DBE97D55F1}" type="presParOf" srcId="{83FB5424-D241-42F2-B441-4B3E1BAD346F}" destId="{DF53341A-EAFF-495A-B1C2-8A1AB6D15946}" srcOrd="0" destOrd="0" presId="urn:microsoft.com/office/officeart/2005/8/layout/vList5"/>
    <dgm:cxn modelId="{F3526E0E-6CE0-4D54-A20E-35C6A606306C}" type="presParOf" srcId="{83FB5424-D241-42F2-B441-4B3E1BAD346F}" destId="{091F48EC-695E-4CD4-B7CF-7236DC87DD46}" srcOrd="1" destOrd="0" presId="urn:microsoft.com/office/officeart/2005/8/layout/vList5"/>
    <dgm:cxn modelId="{9FDDBC12-DE2B-4B4A-AC1A-FA7590ACAA87}" type="presParOf" srcId="{53FA4BE6-C518-49F4-ABDE-6CBC661BBDB9}" destId="{79948A68-78A9-41D2-A91D-3E9394D4F189}" srcOrd="5" destOrd="0" presId="urn:microsoft.com/office/officeart/2005/8/layout/vList5"/>
    <dgm:cxn modelId="{A964ED24-C941-4665-BDEC-A52B44329BAF}" type="presParOf" srcId="{53FA4BE6-C518-49F4-ABDE-6CBC661BBDB9}" destId="{FDE240FB-36C5-4A86-8C51-279BAECEAFC4}" srcOrd="6" destOrd="0" presId="urn:microsoft.com/office/officeart/2005/8/layout/vList5"/>
    <dgm:cxn modelId="{A1C1FDEC-8414-4D05-8E0A-CE1980EB4EA5}" type="presParOf" srcId="{FDE240FB-36C5-4A86-8C51-279BAECEAFC4}" destId="{1B10918E-7D67-4F15-867C-D0AAEA816D5B}" srcOrd="0" destOrd="0" presId="urn:microsoft.com/office/officeart/2005/8/layout/vList5"/>
    <dgm:cxn modelId="{753D51DC-C80C-410F-8C84-49B5FD9B1114}" type="presParOf" srcId="{FDE240FB-36C5-4A86-8C51-279BAECEAFC4}" destId="{9F1BBFD6-C4F9-4AB8-A4F8-D35D645A6BDF}" srcOrd="1" destOrd="0" presId="urn:microsoft.com/office/officeart/2005/8/layout/vList5"/>
    <dgm:cxn modelId="{43C5DE30-9D15-42A9-9124-06D38ECE8275}" type="presParOf" srcId="{53FA4BE6-C518-49F4-ABDE-6CBC661BBDB9}" destId="{E4DE33A3-8F5C-4145-931E-6EBC95EF06E8}" srcOrd="7" destOrd="0" presId="urn:microsoft.com/office/officeart/2005/8/layout/vList5"/>
    <dgm:cxn modelId="{C7F6BD32-19CA-4B21-B5FF-47A35C83D8FC}" type="presParOf" srcId="{53FA4BE6-C518-49F4-ABDE-6CBC661BBDB9}" destId="{0E980E1B-B446-4587-8FC4-43A1D36EF377}" srcOrd="8" destOrd="0" presId="urn:microsoft.com/office/officeart/2005/8/layout/vList5"/>
    <dgm:cxn modelId="{5EAC4851-9E31-40C1-BB2C-9C9127DD1DF5}" type="presParOf" srcId="{0E980E1B-B446-4587-8FC4-43A1D36EF377}" destId="{62970B38-129F-4D8D-A1DD-6914633BAED1}" srcOrd="0" destOrd="0" presId="urn:microsoft.com/office/officeart/2005/8/layout/vList5"/>
    <dgm:cxn modelId="{B3BF0351-6B7D-4A60-93DC-D156808C5763}" type="presParOf" srcId="{0E980E1B-B446-4587-8FC4-43A1D36EF377}" destId="{EB31B7F5-BCC7-4B9A-A7CF-599B480C108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61F1520-7F3D-44C8-8B8E-3E5B1C965240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3F3957A-94B7-435C-A864-CEDA5DD53ABE}">
      <dgm:prSet phldrT="[Текст]"/>
      <dgm:spPr/>
      <dgm:t>
        <a:bodyPr/>
        <a:lstStyle/>
        <a:p>
          <a:r>
            <a:rPr lang="ru-RU" dirty="0" smtClean="0"/>
            <a:t>Муниципальный уровень</a:t>
          </a:r>
          <a:endParaRPr lang="ru-RU" dirty="0"/>
        </a:p>
      </dgm:t>
    </dgm:pt>
    <dgm:pt modelId="{69F8BCBD-0197-4B81-834C-65FF49FE9687}" type="parTrans" cxnId="{B52C0B89-9986-44DE-88A2-1B690944C291}">
      <dgm:prSet/>
      <dgm:spPr/>
      <dgm:t>
        <a:bodyPr/>
        <a:lstStyle/>
        <a:p>
          <a:endParaRPr lang="ru-RU"/>
        </a:p>
      </dgm:t>
    </dgm:pt>
    <dgm:pt modelId="{9069EBBC-93F7-464C-968E-BF456E78462B}" type="sibTrans" cxnId="{B52C0B89-9986-44DE-88A2-1B690944C291}">
      <dgm:prSet/>
      <dgm:spPr/>
      <dgm:t>
        <a:bodyPr/>
        <a:lstStyle/>
        <a:p>
          <a:endParaRPr lang="ru-RU"/>
        </a:p>
      </dgm:t>
    </dgm:pt>
    <dgm:pt modelId="{8F9CB973-B13B-4460-96FB-C60625F61D87}">
      <dgm:prSet phldrT="[Текст]"/>
      <dgm:spPr/>
      <dgm:t>
        <a:bodyPr/>
        <a:lstStyle/>
        <a:p>
          <a:r>
            <a:rPr lang="ru-RU" dirty="0" smtClean="0"/>
            <a:t>41 победитель и призер</a:t>
          </a:r>
          <a:endParaRPr lang="ru-RU" dirty="0"/>
        </a:p>
      </dgm:t>
    </dgm:pt>
    <dgm:pt modelId="{C5690AAB-9EED-490E-98A0-E712C662AA43}" type="parTrans" cxnId="{8F438091-C5B8-49AB-82B4-4E05CD574E37}">
      <dgm:prSet/>
      <dgm:spPr/>
      <dgm:t>
        <a:bodyPr/>
        <a:lstStyle/>
        <a:p>
          <a:endParaRPr lang="ru-RU"/>
        </a:p>
      </dgm:t>
    </dgm:pt>
    <dgm:pt modelId="{13CC6F50-FC42-440D-A62A-9FFCEB35B00A}" type="sibTrans" cxnId="{8F438091-C5B8-49AB-82B4-4E05CD574E37}">
      <dgm:prSet/>
      <dgm:spPr/>
      <dgm:t>
        <a:bodyPr/>
        <a:lstStyle/>
        <a:p>
          <a:endParaRPr lang="ru-RU"/>
        </a:p>
      </dgm:t>
    </dgm:pt>
    <dgm:pt modelId="{46D35902-70E1-4D91-92F8-95574E3B6B35}">
      <dgm:prSet phldrT="[Текст]"/>
      <dgm:spPr/>
      <dgm:t>
        <a:bodyPr/>
        <a:lstStyle/>
        <a:p>
          <a:r>
            <a:rPr lang="ru-RU" dirty="0" smtClean="0"/>
            <a:t>Областной уровень</a:t>
          </a:r>
          <a:endParaRPr lang="ru-RU" dirty="0"/>
        </a:p>
      </dgm:t>
    </dgm:pt>
    <dgm:pt modelId="{6CDD1204-5E1A-4F61-AEF3-8F327D34BA9B}" type="parTrans" cxnId="{079F6EE5-0184-4C25-B827-5B2A32F2A4CE}">
      <dgm:prSet/>
      <dgm:spPr/>
      <dgm:t>
        <a:bodyPr/>
        <a:lstStyle/>
        <a:p>
          <a:endParaRPr lang="ru-RU"/>
        </a:p>
      </dgm:t>
    </dgm:pt>
    <dgm:pt modelId="{90649258-36B3-424A-82A2-4C018AC01085}" type="sibTrans" cxnId="{079F6EE5-0184-4C25-B827-5B2A32F2A4CE}">
      <dgm:prSet/>
      <dgm:spPr/>
      <dgm:t>
        <a:bodyPr/>
        <a:lstStyle/>
        <a:p>
          <a:endParaRPr lang="ru-RU"/>
        </a:p>
      </dgm:t>
    </dgm:pt>
    <dgm:pt modelId="{E665620C-7EC7-4ED3-93E0-121DF890E2DE}">
      <dgm:prSet phldrT="[Текст]"/>
      <dgm:spPr/>
      <dgm:t>
        <a:bodyPr/>
        <a:lstStyle/>
        <a:p>
          <a:r>
            <a:rPr lang="ru-RU" dirty="0" smtClean="0"/>
            <a:t>85 победителей и призеров</a:t>
          </a:r>
          <a:endParaRPr lang="ru-RU" dirty="0"/>
        </a:p>
      </dgm:t>
    </dgm:pt>
    <dgm:pt modelId="{F1C786BC-DC8E-430C-A635-FF63123FDF18}" type="parTrans" cxnId="{B4940C3E-F878-4B44-9631-74EB617D3630}">
      <dgm:prSet/>
      <dgm:spPr/>
      <dgm:t>
        <a:bodyPr/>
        <a:lstStyle/>
        <a:p>
          <a:endParaRPr lang="ru-RU"/>
        </a:p>
      </dgm:t>
    </dgm:pt>
    <dgm:pt modelId="{7941A815-E9B8-456F-BF7D-6BF4AA0037B4}" type="sibTrans" cxnId="{B4940C3E-F878-4B44-9631-74EB617D3630}">
      <dgm:prSet/>
      <dgm:spPr/>
      <dgm:t>
        <a:bodyPr/>
        <a:lstStyle/>
        <a:p>
          <a:endParaRPr lang="ru-RU"/>
        </a:p>
      </dgm:t>
    </dgm:pt>
    <dgm:pt modelId="{2BD5A5D2-2EE2-4D3E-B7C1-7A2A08149770}">
      <dgm:prSet phldrT="[Текст]"/>
      <dgm:spPr/>
      <dgm:t>
        <a:bodyPr/>
        <a:lstStyle/>
        <a:p>
          <a:r>
            <a:rPr lang="ru-RU" dirty="0" smtClean="0"/>
            <a:t>Всероссийский уровень</a:t>
          </a:r>
          <a:endParaRPr lang="ru-RU" dirty="0"/>
        </a:p>
      </dgm:t>
    </dgm:pt>
    <dgm:pt modelId="{0EC6A8D5-4619-4C47-AA94-46A7DD3EB476}" type="parTrans" cxnId="{6081AD24-A650-4E3E-ACF4-B4BDC0CE8AC5}">
      <dgm:prSet/>
      <dgm:spPr/>
      <dgm:t>
        <a:bodyPr/>
        <a:lstStyle/>
        <a:p>
          <a:endParaRPr lang="ru-RU"/>
        </a:p>
      </dgm:t>
    </dgm:pt>
    <dgm:pt modelId="{D32A64A2-1768-4A4A-8CC5-F430E85C85BA}" type="sibTrans" cxnId="{6081AD24-A650-4E3E-ACF4-B4BDC0CE8AC5}">
      <dgm:prSet/>
      <dgm:spPr/>
      <dgm:t>
        <a:bodyPr/>
        <a:lstStyle/>
        <a:p>
          <a:endParaRPr lang="ru-RU"/>
        </a:p>
      </dgm:t>
    </dgm:pt>
    <dgm:pt modelId="{6768C6EF-65DF-4573-8DAB-2FCCF59991DF}">
      <dgm:prSet phldrT="[Текст]"/>
      <dgm:spPr/>
      <dgm:t>
        <a:bodyPr/>
        <a:lstStyle/>
        <a:p>
          <a:r>
            <a:rPr lang="ru-RU" dirty="0" smtClean="0"/>
            <a:t>136 победителей и призеров</a:t>
          </a:r>
          <a:endParaRPr lang="ru-RU" dirty="0"/>
        </a:p>
      </dgm:t>
    </dgm:pt>
    <dgm:pt modelId="{C53BE1D7-C6CA-4434-9402-FB4A765E1864}" type="parTrans" cxnId="{485EE251-C064-41C3-BFCF-66D6FDA90CD7}">
      <dgm:prSet/>
      <dgm:spPr/>
      <dgm:t>
        <a:bodyPr/>
        <a:lstStyle/>
        <a:p>
          <a:endParaRPr lang="ru-RU"/>
        </a:p>
      </dgm:t>
    </dgm:pt>
    <dgm:pt modelId="{F10CD621-134B-49E8-A52E-DA495784147A}" type="sibTrans" cxnId="{485EE251-C064-41C3-BFCF-66D6FDA90CD7}">
      <dgm:prSet/>
      <dgm:spPr/>
      <dgm:t>
        <a:bodyPr/>
        <a:lstStyle/>
        <a:p>
          <a:endParaRPr lang="ru-RU"/>
        </a:p>
      </dgm:t>
    </dgm:pt>
    <dgm:pt modelId="{B689D6A3-BA89-423A-A68D-D9EF08FE43AC}">
      <dgm:prSet/>
      <dgm:spPr/>
      <dgm:t>
        <a:bodyPr/>
        <a:lstStyle/>
        <a:p>
          <a:r>
            <a:rPr lang="ru-RU" dirty="0" smtClean="0"/>
            <a:t>Международный уровень</a:t>
          </a:r>
          <a:endParaRPr lang="ru-RU" dirty="0"/>
        </a:p>
      </dgm:t>
    </dgm:pt>
    <dgm:pt modelId="{ADD1F1E3-94B7-418A-9550-560986383EE2}" type="parTrans" cxnId="{D55448CF-A548-465D-AD2A-8D4F9701AC44}">
      <dgm:prSet/>
      <dgm:spPr/>
      <dgm:t>
        <a:bodyPr/>
        <a:lstStyle/>
        <a:p>
          <a:endParaRPr lang="ru-RU"/>
        </a:p>
      </dgm:t>
    </dgm:pt>
    <dgm:pt modelId="{5C370343-DEBC-415A-9CA6-B69DC67BAF7B}" type="sibTrans" cxnId="{D55448CF-A548-465D-AD2A-8D4F9701AC44}">
      <dgm:prSet/>
      <dgm:spPr/>
      <dgm:t>
        <a:bodyPr/>
        <a:lstStyle/>
        <a:p>
          <a:endParaRPr lang="ru-RU"/>
        </a:p>
      </dgm:t>
    </dgm:pt>
    <dgm:pt modelId="{8DA46B2B-5AB1-49E6-A42C-7B93E9C1FB5A}">
      <dgm:prSet/>
      <dgm:spPr/>
      <dgm:t>
        <a:bodyPr/>
        <a:lstStyle/>
        <a:p>
          <a:r>
            <a:rPr lang="ru-RU" dirty="0" smtClean="0"/>
            <a:t>75 победителей и призеров</a:t>
          </a:r>
          <a:endParaRPr lang="ru-RU" dirty="0"/>
        </a:p>
      </dgm:t>
    </dgm:pt>
    <dgm:pt modelId="{66D2D893-1D1A-47AA-8E20-F8E4E7BC61DB}" type="parTrans" cxnId="{74109550-0B5F-47E1-ABFC-E835A6A6CE50}">
      <dgm:prSet/>
      <dgm:spPr/>
      <dgm:t>
        <a:bodyPr/>
        <a:lstStyle/>
        <a:p>
          <a:endParaRPr lang="ru-RU"/>
        </a:p>
      </dgm:t>
    </dgm:pt>
    <dgm:pt modelId="{7E9C404F-1238-43DA-BD29-D071A2B04AB7}" type="sibTrans" cxnId="{74109550-0B5F-47E1-ABFC-E835A6A6CE50}">
      <dgm:prSet/>
      <dgm:spPr/>
      <dgm:t>
        <a:bodyPr/>
        <a:lstStyle/>
        <a:p>
          <a:endParaRPr lang="ru-RU"/>
        </a:p>
      </dgm:t>
    </dgm:pt>
    <dgm:pt modelId="{1B72686E-E01A-4353-B741-A8C22A915387}" type="pres">
      <dgm:prSet presAssocID="{961F1520-7F3D-44C8-8B8E-3E5B1C96524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4CECCA-B459-446B-9BE5-D556CD7EDC4B}" type="pres">
      <dgm:prSet presAssocID="{B3F3957A-94B7-435C-A864-CEDA5DD53ABE}" presName="compNode" presStyleCnt="0"/>
      <dgm:spPr/>
    </dgm:pt>
    <dgm:pt modelId="{0689E37C-D32B-45F3-B81F-E901B15ECB6B}" type="pres">
      <dgm:prSet presAssocID="{B3F3957A-94B7-435C-A864-CEDA5DD53ABE}" presName="aNode" presStyleLbl="bgShp" presStyleIdx="0" presStyleCnt="4"/>
      <dgm:spPr/>
      <dgm:t>
        <a:bodyPr/>
        <a:lstStyle/>
        <a:p>
          <a:endParaRPr lang="ru-RU"/>
        </a:p>
      </dgm:t>
    </dgm:pt>
    <dgm:pt modelId="{65EC5121-92B3-47BA-B8A7-4208BA8E531B}" type="pres">
      <dgm:prSet presAssocID="{B3F3957A-94B7-435C-A864-CEDA5DD53ABE}" presName="textNode" presStyleLbl="bgShp" presStyleIdx="0" presStyleCnt="4"/>
      <dgm:spPr/>
      <dgm:t>
        <a:bodyPr/>
        <a:lstStyle/>
        <a:p>
          <a:endParaRPr lang="ru-RU"/>
        </a:p>
      </dgm:t>
    </dgm:pt>
    <dgm:pt modelId="{D5FD289F-FB66-434E-B177-7D5BB2004B55}" type="pres">
      <dgm:prSet presAssocID="{B3F3957A-94B7-435C-A864-CEDA5DD53ABE}" presName="compChildNode" presStyleCnt="0"/>
      <dgm:spPr/>
    </dgm:pt>
    <dgm:pt modelId="{7993C6B8-96E5-449E-ADA4-FB1AF1633734}" type="pres">
      <dgm:prSet presAssocID="{B3F3957A-94B7-435C-A864-CEDA5DD53ABE}" presName="theInnerList" presStyleCnt="0"/>
      <dgm:spPr/>
    </dgm:pt>
    <dgm:pt modelId="{950B9716-A748-492D-862B-F17B4A88E1B7}" type="pres">
      <dgm:prSet presAssocID="{8F9CB973-B13B-4460-96FB-C60625F61D87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26857-8029-42A0-A2FF-92ADFACF98DB}" type="pres">
      <dgm:prSet presAssocID="{B3F3957A-94B7-435C-A864-CEDA5DD53ABE}" presName="aSpace" presStyleCnt="0"/>
      <dgm:spPr/>
    </dgm:pt>
    <dgm:pt modelId="{0ECF64B1-BFF3-49A1-A418-5669C3BCEA7F}" type="pres">
      <dgm:prSet presAssocID="{46D35902-70E1-4D91-92F8-95574E3B6B35}" presName="compNode" presStyleCnt="0"/>
      <dgm:spPr/>
    </dgm:pt>
    <dgm:pt modelId="{E2AF33A6-BE1A-4244-89E4-7BE3B4606B66}" type="pres">
      <dgm:prSet presAssocID="{46D35902-70E1-4D91-92F8-95574E3B6B35}" presName="aNode" presStyleLbl="bgShp" presStyleIdx="1" presStyleCnt="4"/>
      <dgm:spPr/>
      <dgm:t>
        <a:bodyPr/>
        <a:lstStyle/>
        <a:p>
          <a:endParaRPr lang="ru-RU"/>
        </a:p>
      </dgm:t>
    </dgm:pt>
    <dgm:pt modelId="{09C51C00-DE88-4F72-9B18-34BE74751A0E}" type="pres">
      <dgm:prSet presAssocID="{46D35902-70E1-4D91-92F8-95574E3B6B35}" presName="textNode" presStyleLbl="bgShp" presStyleIdx="1" presStyleCnt="4"/>
      <dgm:spPr/>
      <dgm:t>
        <a:bodyPr/>
        <a:lstStyle/>
        <a:p>
          <a:endParaRPr lang="ru-RU"/>
        </a:p>
      </dgm:t>
    </dgm:pt>
    <dgm:pt modelId="{F4292578-8E30-4AEE-9882-E6933E648443}" type="pres">
      <dgm:prSet presAssocID="{46D35902-70E1-4D91-92F8-95574E3B6B35}" presName="compChildNode" presStyleCnt="0"/>
      <dgm:spPr/>
    </dgm:pt>
    <dgm:pt modelId="{60845C8D-2D2F-4D8B-B5A3-D8668F7CEC0B}" type="pres">
      <dgm:prSet presAssocID="{46D35902-70E1-4D91-92F8-95574E3B6B35}" presName="theInnerList" presStyleCnt="0"/>
      <dgm:spPr/>
    </dgm:pt>
    <dgm:pt modelId="{CF5C39DF-3695-49B9-AB1A-2B75C55D75C6}" type="pres">
      <dgm:prSet presAssocID="{E665620C-7EC7-4ED3-93E0-121DF890E2DE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BF286-8199-4C0E-823F-C83477B7F18B}" type="pres">
      <dgm:prSet presAssocID="{46D35902-70E1-4D91-92F8-95574E3B6B35}" presName="aSpace" presStyleCnt="0"/>
      <dgm:spPr/>
    </dgm:pt>
    <dgm:pt modelId="{FF715CE1-C739-43AB-BDA4-EA3E3292AE69}" type="pres">
      <dgm:prSet presAssocID="{2BD5A5D2-2EE2-4D3E-B7C1-7A2A08149770}" presName="compNode" presStyleCnt="0"/>
      <dgm:spPr/>
    </dgm:pt>
    <dgm:pt modelId="{9420DCE1-59E6-414B-8AAF-F099B124C9E0}" type="pres">
      <dgm:prSet presAssocID="{2BD5A5D2-2EE2-4D3E-B7C1-7A2A08149770}" presName="aNode" presStyleLbl="bgShp" presStyleIdx="2" presStyleCnt="4"/>
      <dgm:spPr/>
      <dgm:t>
        <a:bodyPr/>
        <a:lstStyle/>
        <a:p>
          <a:endParaRPr lang="ru-RU"/>
        </a:p>
      </dgm:t>
    </dgm:pt>
    <dgm:pt modelId="{848D8612-B303-4A68-B7BA-3E0AFC74EF5F}" type="pres">
      <dgm:prSet presAssocID="{2BD5A5D2-2EE2-4D3E-B7C1-7A2A08149770}" presName="textNode" presStyleLbl="bgShp" presStyleIdx="2" presStyleCnt="4"/>
      <dgm:spPr/>
      <dgm:t>
        <a:bodyPr/>
        <a:lstStyle/>
        <a:p>
          <a:endParaRPr lang="ru-RU"/>
        </a:p>
      </dgm:t>
    </dgm:pt>
    <dgm:pt modelId="{C6E6A16D-1C1A-4F40-A3D6-61ACC38E7367}" type="pres">
      <dgm:prSet presAssocID="{2BD5A5D2-2EE2-4D3E-B7C1-7A2A08149770}" presName="compChildNode" presStyleCnt="0"/>
      <dgm:spPr/>
    </dgm:pt>
    <dgm:pt modelId="{3AE2FA74-0B28-4442-A47F-F540F08FD7FF}" type="pres">
      <dgm:prSet presAssocID="{2BD5A5D2-2EE2-4D3E-B7C1-7A2A08149770}" presName="theInnerList" presStyleCnt="0"/>
      <dgm:spPr/>
    </dgm:pt>
    <dgm:pt modelId="{2CF8C0B4-60DD-41B8-830A-F0517A70ED73}" type="pres">
      <dgm:prSet presAssocID="{6768C6EF-65DF-4573-8DAB-2FCCF59991DF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2022C0-E38A-42AE-B615-5423DBD69D22}" type="pres">
      <dgm:prSet presAssocID="{2BD5A5D2-2EE2-4D3E-B7C1-7A2A08149770}" presName="aSpace" presStyleCnt="0"/>
      <dgm:spPr/>
    </dgm:pt>
    <dgm:pt modelId="{AFBA233A-94AA-43A8-B641-7EFEAD90A0E3}" type="pres">
      <dgm:prSet presAssocID="{B689D6A3-BA89-423A-A68D-D9EF08FE43AC}" presName="compNode" presStyleCnt="0"/>
      <dgm:spPr/>
    </dgm:pt>
    <dgm:pt modelId="{EEA2641B-ACCA-4489-A5AA-017B10C6F3D4}" type="pres">
      <dgm:prSet presAssocID="{B689D6A3-BA89-423A-A68D-D9EF08FE43AC}" presName="aNode" presStyleLbl="bgShp" presStyleIdx="3" presStyleCnt="4"/>
      <dgm:spPr/>
      <dgm:t>
        <a:bodyPr/>
        <a:lstStyle/>
        <a:p>
          <a:endParaRPr lang="ru-RU"/>
        </a:p>
      </dgm:t>
    </dgm:pt>
    <dgm:pt modelId="{340DCCBB-9783-4684-BBE9-D234552038B8}" type="pres">
      <dgm:prSet presAssocID="{B689D6A3-BA89-423A-A68D-D9EF08FE43AC}" presName="textNode" presStyleLbl="bgShp" presStyleIdx="3" presStyleCnt="4"/>
      <dgm:spPr/>
      <dgm:t>
        <a:bodyPr/>
        <a:lstStyle/>
        <a:p>
          <a:endParaRPr lang="ru-RU"/>
        </a:p>
      </dgm:t>
    </dgm:pt>
    <dgm:pt modelId="{00575B0A-D346-480D-A31D-76C36177FD24}" type="pres">
      <dgm:prSet presAssocID="{B689D6A3-BA89-423A-A68D-D9EF08FE43AC}" presName="compChildNode" presStyleCnt="0"/>
      <dgm:spPr/>
    </dgm:pt>
    <dgm:pt modelId="{5F64A983-4523-46F7-AF79-BC1D6B76FC93}" type="pres">
      <dgm:prSet presAssocID="{B689D6A3-BA89-423A-A68D-D9EF08FE43AC}" presName="theInnerList" presStyleCnt="0"/>
      <dgm:spPr/>
    </dgm:pt>
    <dgm:pt modelId="{389184E6-67DF-4968-8765-48F1322DF402}" type="pres">
      <dgm:prSet presAssocID="{8DA46B2B-5AB1-49E6-A42C-7B93E9C1FB5A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2681A1-E757-4456-BE78-0E8031F1D51D}" type="presOf" srcId="{B3F3957A-94B7-435C-A864-CEDA5DD53ABE}" destId="{0689E37C-D32B-45F3-B81F-E901B15ECB6B}" srcOrd="0" destOrd="0" presId="urn:microsoft.com/office/officeart/2005/8/layout/lProcess2"/>
    <dgm:cxn modelId="{D55448CF-A548-465D-AD2A-8D4F9701AC44}" srcId="{961F1520-7F3D-44C8-8B8E-3E5B1C965240}" destId="{B689D6A3-BA89-423A-A68D-D9EF08FE43AC}" srcOrd="3" destOrd="0" parTransId="{ADD1F1E3-94B7-418A-9550-560986383EE2}" sibTransId="{5C370343-DEBC-415A-9CA6-B69DC67BAF7B}"/>
    <dgm:cxn modelId="{B4940C3E-F878-4B44-9631-74EB617D3630}" srcId="{46D35902-70E1-4D91-92F8-95574E3B6B35}" destId="{E665620C-7EC7-4ED3-93E0-121DF890E2DE}" srcOrd="0" destOrd="0" parTransId="{F1C786BC-DC8E-430C-A635-FF63123FDF18}" sibTransId="{7941A815-E9B8-456F-BF7D-6BF4AA0037B4}"/>
    <dgm:cxn modelId="{6DD48ECA-7141-464B-A568-2CD0F3DAECBC}" type="presOf" srcId="{46D35902-70E1-4D91-92F8-95574E3B6B35}" destId="{09C51C00-DE88-4F72-9B18-34BE74751A0E}" srcOrd="1" destOrd="0" presId="urn:microsoft.com/office/officeart/2005/8/layout/lProcess2"/>
    <dgm:cxn modelId="{485EE251-C064-41C3-BFCF-66D6FDA90CD7}" srcId="{2BD5A5D2-2EE2-4D3E-B7C1-7A2A08149770}" destId="{6768C6EF-65DF-4573-8DAB-2FCCF59991DF}" srcOrd="0" destOrd="0" parTransId="{C53BE1D7-C6CA-4434-9402-FB4A765E1864}" sibTransId="{F10CD621-134B-49E8-A52E-DA495784147A}"/>
    <dgm:cxn modelId="{487DE7AC-62B7-4A53-9FE8-D2164A6D75ED}" type="presOf" srcId="{B3F3957A-94B7-435C-A864-CEDA5DD53ABE}" destId="{65EC5121-92B3-47BA-B8A7-4208BA8E531B}" srcOrd="1" destOrd="0" presId="urn:microsoft.com/office/officeart/2005/8/layout/lProcess2"/>
    <dgm:cxn modelId="{6C5485C6-DD90-45E5-ACE6-9576AC6273E7}" type="presOf" srcId="{E665620C-7EC7-4ED3-93E0-121DF890E2DE}" destId="{CF5C39DF-3695-49B9-AB1A-2B75C55D75C6}" srcOrd="0" destOrd="0" presId="urn:microsoft.com/office/officeart/2005/8/layout/lProcess2"/>
    <dgm:cxn modelId="{5BB4A4BA-BEAE-48A1-8992-8A397F5210E3}" type="presOf" srcId="{B689D6A3-BA89-423A-A68D-D9EF08FE43AC}" destId="{EEA2641B-ACCA-4489-A5AA-017B10C6F3D4}" srcOrd="0" destOrd="0" presId="urn:microsoft.com/office/officeart/2005/8/layout/lProcess2"/>
    <dgm:cxn modelId="{8D62FBA8-2354-472E-826C-2008FFE1D524}" type="presOf" srcId="{961F1520-7F3D-44C8-8B8E-3E5B1C965240}" destId="{1B72686E-E01A-4353-B741-A8C22A915387}" srcOrd="0" destOrd="0" presId="urn:microsoft.com/office/officeart/2005/8/layout/lProcess2"/>
    <dgm:cxn modelId="{2D51F2ED-099D-40F5-A741-3EC3B70AAFAE}" type="presOf" srcId="{B689D6A3-BA89-423A-A68D-D9EF08FE43AC}" destId="{340DCCBB-9783-4684-BBE9-D234552038B8}" srcOrd="1" destOrd="0" presId="urn:microsoft.com/office/officeart/2005/8/layout/lProcess2"/>
    <dgm:cxn modelId="{B52C0B89-9986-44DE-88A2-1B690944C291}" srcId="{961F1520-7F3D-44C8-8B8E-3E5B1C965240}" destId="{B3F3957A-94B7-435C-A864-CEDA5DD53ABE}" srcOrd="0" destOrd="0" parTransId="{69F8BCBD-0197-4B81-834C-65FF49FE9687}" sibTransId="{9069EBBC-93F7-464C-968E-BF456E78462B}"/>
    <dgm:cxn modelId="{74109550-0B5F-47E1-ABFC-E835A6A6CE50}" srcId="{B689D6A3-BA89-423A-A68D-D9EF08FE43AC}" destId="{8DA46B2B-5AB1-49E6-A42C-7B93E9C1FB5A}" srcOrd="0" destOrd="0" parTransId="{66D2D893-1D1A-47AA-8E20-F8E4E7BC61DB}" sibTransId="{7E9C404F-1238-43DA-BD29-D071A2B04AB7}"/>
    <dgm:cxn modelId="{8F438091-C5B8-49AB-82B4-4E05CD574E37}" srcId="{B3F3957A-94B7-435C-A864-CEDA5DD53ABE}" destId="{8F9CB973-B13B-4460-96FB-C60625F61D87}" srcOrd="0" destOrd="0" parTransId="{C5690AAB-9EED-490E-98A0-E712C662AA43}" sibTransId="{13CC6F50-FC42-440D-A62A-9FFCEB35B00A}"/>
    <dgm:cxn modelId="{10A4A69E-FC1F-40FA-808E-B9C29FB4C581}" type="presOf" srcId="{8F9CB973-B13B-4460-96FB-C60625F61D87}" destId="{950B9716-A748-492D-862B-F17B4A88E1B7}" srcOrd="0" destOrd="0" presId="urn:microsoft.com/office/officeart/2005/8/layout/lProcess2"/>
    <dgm:cxn modelId="{FF2841B5-CA3F-45B1-9B99-649EF7163BA8}" type="presOf" srcId="{46D35902-70E1-4D91-92F8-95574E3B6B35}" destId="{E2AF33A6-BE1A-4244-89E4-7BE3B4606B66}" srcOrd="0" destOrd="0" presId="urn:microsoft.com/office/officeart/2005/8/layout/lProcess2"/>
    <dgm:cxn modelId="{6081AD24-A650-4E3E-ACF4-B4BDC0CE8AC5}" srcId="{961F1520-7F3D-44C8-8B8E-3E5B1C965240}" destId="{2BD5A5D2-2EE2-4D3E-B7C1-7A2A08149770}" srcOrd="2" destOrd="0" parTransId="{0EC6A8D5-4619-4C47-AA94-46A7DD3EB476}" sibTransId="{D32A64A2-1768-4A4A-8CC5-F430E85C85BA}"/>
    <dgm:cxn modelId="{0238027F-1FE1-4226-8C5C-249E06E40526}" type="presOf" srcId="{2BD5A5D2-2EE2-4D3E-B7C1-7A2A08149770}" destId="{9420DCE1-59E6-414B-8AAF-F099B124C9E0}" srcOrd="0" destOrd="0" presId="urn:microsoft.com/office/officeart/2005/8/layout/lProcess2"/>
    <dgm:cxn modelId="{9C78583E-AF8D-4890-A350-FF611BFA329F}" type="presOf" srcId="{2BD5A5D2-2EE2-4D3E-B7C1-7A2A08149770}" destId="{848D8612-B303-4A68-B7BA-3E0AFC74EF5F}" srcOrd="1" destOrd="0" presId="urn:microsoft.com/office/officeart/2005/8/layout/lProcess2"/>
    <dgm:cxn modelId="{E773DB71-41A9-4CB0-85DC-9886DB1AC9B0}" type="presOf" srcId="{8DA46B2B-5AB1-49E6-A42C-7B93E9C1FB5A}" destId="{389184E6-67DF-4968-8765-48F1322DF402}" srcOrd="0" destOrd="0" presId="urn:microsoft.com/office/officeart/2005/8/layout/lProcess2"/>
    <dgm:cxn modelId="{079F6EE5-0184-4C25-B827-5B2A32F2A4CE}" srcId="{961F1520-7F3D-44C8-8B8E-3E5B1C965240}" destId="{46D35902-70E1-4D91-92F8-95574E3B6B35}" srcOrd="1" destOrd="0" parTransId="{6CDD1204-5E1A-4F61-AEF3-8F327D34BA9B}" sibTransId="{90649258-36B3-424A-82A2-4C018AC01085}"/>
    <dgm:cxn modelId="{A0459FC5-9C2B-4281-B1C9-8E87726192EF}" type="presOf" srcId="{6768C6EF-65DF-4573-8DAB-2FCCF59991DF}" destId="{2CF8C0B4-60DD-41B8-830A-F0517A70ED73}" srcOrd="0" destOrd="0" presId="urn:microsoft.com/office/officeart/2005/8/layout/lProcess2"/>
    <dgm:cxn modelId="{7BE9A703-95F7-43CF-8E7A-759B4597E222}" type="presParOf" srcId="{1B72686E-E01A-4353-B741-A8C22A915387}" destId="{954CECCA-B459-446B-9BE5-D556CD7EDC4B}" srcOrd="0" destOrd="0" presId="urn:microsoft.com/office/officeart/2005/8/layout/lProcess2"/>
    <dgm:cxn modelId="{124E3E44-239A-4944-AB25-02DAB611BE24}" type="presParOf" srcId="{954CECCA-B459-446B-9BE5-D556CD7EDC4B}" destId="{0689E37C-D32B-45F3-B81F-E901B15ECB6B}" srcOrd="0" destOrd="0" presId="urn:microsoft.com/office/officeart/2005/8/layout/lProcess2"/>
    <dgm:cxn modelId="{F2964E46-0D1F-4E03-921A-EE8D38B1CCD8}" type="presParOf" srcId="{954CECCA-B459-446B-9BE5-D556CD7EDC4B}" destId="{65EC5121-92B3-47BA-B8A7-4208BA8E531B}" srcOrd="1" destOrd="0" presId="urn:microsoft.com/office/officeart/2005/8/layout/lProcess2"/>
    <dgm:cxn modelId="{B9509E60-F256-4C83-9321-AFD59C2313B9}" type="presParOf" srcId="{954CECCA-B459-446B-9BE5-D556CD7EDC4B}" destId="{D5FD289F-FB66-434E-B177-7D5BB2004B55}" srcOrd="2" destOrd="0" presId="urn:microsoft.com/office/officeart/2005/8/layout/lProcess2"/>
    <dgm:cxn modelId="{893812BC-2D1F-4950-BCE1-A6C9DAACF18E}" type="presParOf" srcId="{D5FD289F-FB66-434E-B177-7D5BB2004B55}" destId="{7993C6B8-96E5-449E-ADA4-FB1AF1633734}" srcOrd="0" destOrd="0" presId="urn:microsoft.com/office/officeart/2005/8/layout/lProcess2"/>
    <dgm:cxn modelId="{C3DFF841-A9E1-4DFF-9BF2-5089B4022373}" type="presParOf" srcId="{7993C6B8-96E5-449E-ADA4-FB1AF1633734}" destId="{950B9716-A748-492D-862B-F17B4A88E1B7}" srcOrd="0" destOrd="0" presId="urn:microsoft.com/office/officeart/2005/8/layout/lProcess2"/>
    <dgm:cxn modelId="{A2C6CDBD-0A9D-4BFC-97B3-2BB76E4ECF84}" type="presParOf" srcId="{1B72686E-E01A-4353-B741-A8C22A915387}" destId="{5B526857-8029-42A0-A2FF-92ADFACF98DB}" srcOrd="1" destOrd="0" presId="urn:microsoft.com/office/officeart/2005/8/layout/lProcess2"/>
    <dgm:cxn modelId="{6C1FA10D-CE46-4087-8A5D-8E5E2896FBC4}" type="presParOf" srcId="{1B72686E-E01A-4353-B741-A8C22A915387}" destId="{0ECF64B1-BFF3-49A1-A418-5669C3BCEA7F}" srcOrd="2" destOrd="0" presId="urn:microsoft.com/office/officeart/2005/8/layout/lProcess2"/>
    <dgm:cxn modelId="{70F35539-5F40-4D6A-AA93-3FC21078B15B}" type="presParOf" srcId="{0ECF64B1-BFF3-49A1-A418-5669C3BCEA7F}" destId="{E2AF33A6-BE1A-4244-89E4-7BE3B4606B66}" srcOrd="0" destOrd="0" presId="urn:microsoft.com/office/officeart/2005/8/layout/lProcess2"/>
    <dgm:cxn modelId="{B80BFA6D-B9D4-4F2B-B9EE-264062DD2D53}" type="presParOf" srcId="{0ECF64B1-BFF3-49A1-A418-5669C3BCEA7F}" destId="{09C51C00-DE88-4F72-9B18-34BE74751A0E}" srcOrd="1" destOrd="0" presId="urn:microsoft.com/office/officeart/2005/8/layout/lProcess2"/>
    <dgm:cxn modelId="{E873F369-946B-4386-B1A3-88D641196425}" type="presParOf" srcId="{0ECF64B1-BFF3-49A1-A418-5669C3BCEA7F}" destId="{F4292578-8E30-4AEE-9882-E6933E648443}" srcOrd="2" destOrd="0" presId="urn:microsoft.com/office/officeart/2005/8/layout/lProcess2"/>
    <dgm:cxn modelId="{328422EB-8C6D-49AD-9AD2-5BCC6A21C34F}" type="presParOf" srcId="{F4292578-8E30-4AEE-9882-E6933E648443}" destId="{60845C8D-2D2F-4D8B-B5A3-D8668F7CEC0B}" srcOrd="0" destOrd="0" presId="urn:microsoft.com/office/officeart/2005/8/layout/lProcess2"/>
    <dgm:cxn modelId="{A9DC1CD3-5DD4-47FE-BDF0-21E7B4F6989A}" type="presParOf" srcId="{60845C8D-2D2F-4D8B-B5A3-D8668F7CEC0B}" destId="{CF5C39DF-3695-49B9-AB1A-2B75C55D75C6}" srcOrd="0" destOrd="0" presId="urn:microsoft.com/office/officeart/2005/8/layout/lProcess2"/>
    <dgm:cxn modelId="{302D2D88-1B69-4872-BE92-3B66B7D90643}" type="presParOf" srcId="{1B72686E-E01A-4353-B741-A8C22A915387}" destId="{00CBF286-8199-4C0E-823F-C83477B7F18B}" srcOrd="3" destOrd="0" presId="urn:microsoft.com/office/officeart/2005/8/layout/lProcess2"/>
    <dgm:cxn modelId="{C92BB30B-76EB-4AFC-BE1F-5C663D7864AC}" type="presParOf" srcId="{1B72686E-E01A-4353-B741-A8C22A915387}" destId="{FF715CE1-C739-43AB-BDA4-EA3E3292AE69}" srcOrd="4" destOrd="0" presId="urn:microsoft.com/office/officeart/2005/8/layout/lProcess2"/>
    <dgm:cxn modelId="{4A86EF65-CA17-44BC-A383-99A2F7D0E788}" type="presParOf" srcId="{FF715CE1-C739-43AB-BDA4-EA3E3292AE69}" destId="{9420DCE1-59E6-414B-8AAF-F099B124C9E0}" srcOrd="0" destOrd="0" presId="urn:microsoft.com/office/officeart/2005/8/layout/lProcess2"/>
    <dgm:cxn modelId="{B6871278-9187-4989-B429-A47914491C66}" type="presParOf" srcId="{FF715CE1-C739-43AB-BDA4-EA3E3292AE69}" destId="{848D8612-B303-4A68-B7BA-3E0AFC74EF5F}" srcOrd="1" destOrd="0" presId="urn:microsoft.com/office/officeart/2005/8/layout/lProcess2"/>
    <dgm:cxn modelId="{D6E225C1-B63A-4B4D-BA8E-D06567126D3E}" type="presParOf" srcId="{FF715CE1-C739-43AB-BDA4-EA3E3292AE69}" destId="{C6E6A16D-1C1A-4F40-A3D6-61ACC38E7367}" srcOrd="2" destOrd="0" presId="urn:microsoft.com/office/officeart/2005/8/layout/lProcess2"/>
    <dgm:cxn modelId="{3A04ADD9-3AE2-4094-AE74-D6378E64E07E}" type="presParOf" srcId="{C6E6A16D-1C1A-4F40-A3D6-61ACC38E7367}" destId="{3AE2FA74-0B28-4442-A47F-F540F08FD7FF}" srcOrd="0" destOrd="0" presId="urn:microsoft.com/office/officeart/2005/8/layout/lProcess2"/>
    <dgm:cxn modelId="{9C9C9EB0-5F5B-42C0-8DD7-0EF68C44C764}" type="presParOf" srcId="{3AE2FA74-0B28-4442-A47F-F540F08FD7FF}" destId="{2CF8C0B4-60DD-41B8-830A-F0517A70ED73}" srcOrd="0" destOrd="0" presId="urn:microsoft.com/office/officeart/2005/8/layout/lProcess2"/>
    <dgm:cxn modelId="{A859A5C7-D84B-4D54-AFD4-983AEBEC49BA}" type="presParOf" srcId="{1B72686E-E01A-4353-B741-A8C22A915387}" destId="{562022C0-E38A-42AE-B615-5423DBD69D22}" srcOrd="5" destOrd="0" presId="urn:microsoft.com/office/officeart/2005/8/layout/lProcess2"/>
    <dgm:cxn modelId="{83679CD0-E00A-45BA-8451-EE90BF602BD4}" type="presParOf" srcId="{1B72686E-E01A-4353-B741-A8C22A915387}" destId="{AFBA233A-94AA-43A8-B641-7EFEAD90A0E3}" srcOrd="6" destOrd="0" presId="urn:microsoft.com/office/officeart/2005/8/layout/lProcess2"/>
    <dgm:cxn modelId="{D527B38A-C2A5-4F77-BC7E-B702488E59DD}" type="presParOf" srcId="{AFBA233A-94AA-43A8-B641-7EFEAD90A0E3}" destId="{EEA2641B-ACCA-4489-A5AA-017B10C6F3D4}" srcOrd="0" destOrd="0" presId="urn:microsoft.com/office/officeart/2005/8/layout/lProcess2"/>
    <dgm:cxn modelId="{9A7FFE9F-CF01-47E8-8E58-91A488F4B780}" type="presParOf" srcId="{AFBA233A-94AA-43A8-B641-7EFEAD90A0E3}" destId="{340DCCBB-9783-4684-BBE9-D234552038B8}" srcOrd="1" destOrd="0" presId="urn:microsoft.com/office/officeart/2005/8/layout/lProcess2"/>
    <dgm:cxn modelId="{7A8C6BC0-6CDD-465A-B8B2-56A332E2D206}" type="presParOf" srcId="{AFBA233A-94AA-43A8-B641-7EFEAD90A0E3}" destId="{00575B0A-D346-480D-A31D-76C36177FD24}" srcOrd="2" destOrd="0" presId="urn:microsoft.com/office/officeart/2005/8/layout/lProcess2"/>
    <dgm:cxn modelId="{E68138DE-EFEA-49D5-BFB2-BCF990F7F44A}" type="presParOf" srcId="{00575B0A-D346-480D-A31D-76C36177FD24}" destId="{5F64A983-4523-46F7-AF79-BC1D6B76FC93}" srcOrd="0" destOrd="0" presId="urn:microsoft.com/office/officeart/2005/8/layout/lProcess2"/>
    <dgm:cxn modelId="{876F4D18-1841-4824-8AD8-268957C675B7}" type="presParOf" srcId="{5F64A983-4523-46F7-AF79-BC1D6B76FC93}" destId="{389184E6-67DF-4968-8765-48F1322DF40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A37DB13-D73E-4B62-BB7F-DA708D298CE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67FCB86-EE10-4ABA-B496-C4A36332CA90}">
      <dgm:prSet phldrT="[Текст]" custT="1"/>
      <dgm:spPr/>
      <dgm:t>
        <a:bodyPr/>
        <a:lstStyle/>
        <a:p>
          <a:r>
            <a:rPr lang="ru-RU" sz="1900" dirty="0" smtClean="0"/>
            <a:t>«Деятельность службы практической психологии системы </a:t>
          </a:r>
        </a:p>
        <a:p>
          <a:r>
            <a:rPr lang="ru-RU" sz="1900" dirty="0" smtClean="0"/>
            <a:t>образования МО </a:t>
          </a:r>
          <a:r>
            <a:rPr lang="ru-RU" sz="2000" dirty="0" err="1" smtClean="0"/>
            <a:t>Узловский</a:t>
          </a:r>
          <a:r>
            <a:rPr lang="ru-RU" sz="1900" dirty="0" smtClean="0"/>
            <a:t> район в 2021-2022 </a:t>
          </a:r>
          <a:r>
            <a:rPr lang="ru-RU" sz="1900" dirty="0" err="1" smtClean="0"/>
            <a:t>уч.г</a:t>
          </a:r>
          <a:r>
            <a:rPr lang="ru-RU" sz="1900" dirty="0" smtClean="0"/>
            <a:t>.: </a:t>
          </a:r>
        </a:p>
        <a:p>
          <a:r>
            <a:rPr lang="ru-RU" sz="1900" dirty="0" smtClean="0"/>
            <a:t>основные направления и приоритеты в работе»</a:t>
          </a:r>
          <a:endParaRPr lang="ru-RU" sz="1900" dirty="0"/>
        </a:p>
      </dgm:t>
    </dgm:pt>
    <dgm:pt modelId="{64213F06-9370-4AC5-8E91-FD36D7B69229}" type="parTrans" cxnId="{A36FDBE3-9C1D-45EB-8CF5-7EF678C145C4}">
      <dgm:prSet/>
      <dgm:spPr/>
      <dgm:t>
        <a:bodyPr/>
        <a:lstStyle/>
        <a:p>
          <a:endParaRPr lang="ru-RU"/>
        </a:p>
      </dgm:t>
    </dgm:pt>
    <dgm:pt modelId="{B0C53E7B-5982-4B36-B0EE-CC4486D07129}" type="sibTrans" cxnId="{A36FDBE3-9C1D-45EB-8CF5-7EF678C145C4}">
      <dgm:prSet/>
      <dgm:spPr/>
      <dgm:t>
        <a:bodyPr/>
        <a:lstStyle/>
        <a:p>
          <a:endParaRPr lang="ru-RU"/>
        </a:p>
      </dgm:t>
    </dgm:pt>
    <dgm:pt modelId="{E6A35108-9071-40B0-8110-BB3AF4799689}">
      <dgm:prSet phldrT="[Текст]" custT="1"/>
      <dgm:spPr/>
      <dgm:t>
        <a:bodyPr/>
        <a:lstStyle/>
        <a:p>
          <a:r>
            <a:rPr lang="ru-RU" sz="2000" dirty="0" smtClean="0"/>
            <a:t>«</a:t>
          </a:r>
          <a:r>
            <a:rPr lang="ru-RU" sz="2000" dirty="0" err="1" smtClean="0"/>
            <a:t>Девиантное</a:t>
          </a:r>
          <a:r>
            <a:rPr lang="ru-RU" sz="2000" dirty="0" smtClean="0"/>
            <a:t> поведение несовершеннолетних: факторы риска, </a:t>
          </a:r>
        </a:p>
        <a:p>
          <a:r>
            <a:rPr lang="ru-RU" sz="2000" dirty="0" smtClean="0"/>
            <a:t>принципы профилактики, виды помощи»</a:t>
          </a:r>
          <a:endParaRPr lang="ru-RU" sz="2000" dirty="0"/>
        </a:p>
      </dgm:t>
    </dgm:pt>
    <dgm:pt modelId="{F8DB1AD9-7D16-4885-90CC-A92E69C341EF}" type="parTrans" cxnId="{E0978813-9E4F-47C1-874E-569A21264677}">
      <dgm:prSet/>
      <dgm:spPr/>
      <dgm:t>
        <a:bodyPr/>
        <a:lstStyle/>
        <a:p>
          <a:endParaRPr lang="ru-RU"/>
        </a:p>
      </dgm:t>
    </dgm:pt>
    <dgm:pt modelId="{C8E175DB-18D5-492A-80B5-C9A123D50F8F}" type="sibTrans" cxnId="{E0978813-9E4F-47C1-874E-569A21264677}">
      <dgm:prSet/>
      <dgm:spPr/>
      <dgm:t>
        <a:bodyPr/>
        <a:lstStyle/>
        <a:p>
          <a:endParaRPr lang="ru-RU"/>
        </a:p>
      </dgm:t>
    </dgm:pt>
    <dgm:pt modelId="{5413842C-8E6B-49A9-85DA-144D85122CC8}">
      <dgm:prSet custT="1"/>
      <dgm:spPr/>
      <dgm:t>
        <a:bodyPr/>
        <a:lstStyle/>
        <a:p>
          <a:r>
            <a:rPr lang="ru-RU" sz="2000" dirty="0" smtClean="0"/>
            <a:t>«Психолого-педагогическое обследование детей дошкольного</a:t>
          </a:r>
        </a:p>
        <a:p>
          <a:r>
            <a:rPr lang="ru-RU" sz="2000" dirty="0" smtClean="0"/>
            <a:t>возраста, направленных на </a:t>
          </a:r>
          <a:r>
            <a:rPr lang="ru-RU" sz="2000" dirty="0" err="1" smtClean="0"/>
            <a:t>психолого-медико-педагогическую</a:t>
          </a:r>
          <a:endParaRPr lang="ru-RU" sz="2000" dirty="0" smtClean="0"/>
        </a:p>
        <a:p>
          <a:r>
            <a:rPr lang="ru-RU" sz="2000" dirty="0" smtClean="0"/>
            <a:t>комиссию: организационно-методические аспекты»</a:t>
          </a:r>
          <a:endParaRPr lang="ru-RU" sz="2000" dirty="0"/>
        </a:p>
      </dgm:t>
    </dgm:pt>
    <dgm:pt modelId="{5B410D96-57EB-43ED-9A8F-2163EF344E00}" type="parTrans" cxnId="{3796811F-4552-404E-997A-853308833474}">
      <dgm:prSet/>
      <dgm:spPr/>
      <dgm:t>
        <a:bodyPr/>
        <a:lstStyle/>
        <a:p>
          <a:endParaRPr lang="ru-RU"/>
        </a:p>
      </dgm:t>
    </dgm:pt>
    <dgm:pt modelId="{FEE14185-7064-43C1-ABEF-1D8A5CCE07C4}" type="sibTrans" cxnId="{3796811F-4552-404E-997A-853308833474}">
      <dgm:prSet/>
      <dgm:spPr/>
      <dgm:t>
        <a:bodyPr/>
        <a:lstStyle/>
        <a:p>
          <a:endParaRPr lang="ru-RU"/>
        </a:p>
      </dgm:t>
    </dgm:pt>
    <dgm:pt modelId="{9105F2E1-0F23-4EEC-8D90-BDD9C3E82E1E}" type="pres">
      <dgm:prSet presAssocID="{2A37DB13-D73E-4B62-BB7F-DA708D298CE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7636B1-74EE-4D46-BBD6-49A205630154}" type="pres">
      <dgm:prSet presAssocID="{267FCB86-EE10-4ABA-B496-C4A36332CA90}" presName="parentLin" presStyleCnt="0"/>
      <dgm:spPr/>
    </dgm:pt>
    <dgm:pt modelId="{FFB86E43-21DD-4A72-82D2-0CD2ABFCB37A}" type="pres">
      <dgm:prSet presAssocID="{267FCB86-EE10-4ABA-B496-C4A36332CA9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E759C1A-F842-4118-8511-08F036A38E5C}" type="pres">
      <dgm:prSet presAssocID="{267FCB86-EE10-4ABA-B496-C4A36332CA90}" presName="parentText" presStyleLbl="node1" presStyleIdx="0" presStyleCnt="3" custScaleX="142857" custScaleY="2750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91129-8B34-4103-AE19-1BA92B9B79BB}" type="pres">
      <dgm:prSet presAssocID="{267FCB86-EE10-4ABA-B496-C4A36332CA90}" presName="negativeSpace" presStyleCnt="0"/>
      <dgm:spPr/>
    </dgm:pt>
    <dgm:pt modelId="{08F4F144-1F5B-4FC4-AA9B-7BFBA6DEE0A3}" type="pres">
      <dgm:prSet presAssocID="{267FCB86-EE10-4ABA-B496-C4A36332CA90}" presName="childText" presStyleLbl="conFgAcc1" presStyleIdx="0" presStyleCnt="3">
        <dgm:presLayoutVars>
          <dgm:bulletEnabled val="1"/>
        </dgm:presLayoutVars>
      </dgm:prSet>
      <dgm:spPr/>
    </dgm:pt>
    <dgm:pt modelId="{8930EC02-6601-4F3C-99AC-D259FC1026C4}" type="pres">
      <dgm:prSet presAssocID="{B0C53E7B-5982-4B36-B0EE-CC4486D07129}" presName="spaceBetweenRectangles" presStyleCnt="0"/>
      <dgm:spPr/>
    </dgm:pt>
    <dgm:pt modelId="{E48AEC45-1474-4F36-92C6-291879B1339C}" type="pres">
      <dgm:prSet presAssocID="{E6A35108-9071-40B0-8110-BB3AF4799689}" presName="parentLin" presStyleCnt="0"/>
      <dgm:spPr/>
    </dgm:pt>
    <dgm:pt modelId="{D03F8D16-B889-4FE1-ADFA-1AD29A9ABA51}" type="pres">
      <dgm:prSet presAssocID="{E6A35108-9071-40B0-8110-BB3AF479968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AF4A8A9-6081-4581-8F55-D08B388573BD}" type="pres">
      <dgm:prSet presAssocID="{E6A35108-9071-40B0-8110-BB3AF4799689}" presName="parentText" presStyleLbl="node1" presStyleIdx="1" presStyleCnt="3" custScaleX="142857" custScaleY="2538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3385E-464B-4680-89DD-60F1BFD25A6B}" type="pres">
      <dgm:prSet presAssocID="{E6A35108-9071-40B0-8110-BB3AF4799689}" presName="negativeSpace" presStyleCnt="0"/>
      <dgm:spPr/>
    </dgm:pt>
    <dgm:pt modelId="{F1879205-12D4-4340-90F5-1BEE4A200ECC}" type="pres">
      <dgm:prSet presAssocID="{E6A35108-9071-40B0-8110-BB3AF4799689}" presName="childText" presStyleLbl="conFgAcc1" presStyleIdx="1" presStyleCnt="3">
        <dgm:presLayoutVars>
          <dgm:bulletEnabled val="1"/>
        </dgm:presLayoutVars>
      </dgm:prSet>
      <dgm:spPr/>
    </dgm:pt>
    <dgm:pt modelId="{A6073738-2F55-45ED-95A7-E44B1394F871}" type="pres">
      <dgm:prSet presAssocID="{C8E175DB-18D5-492A-80B5-C9A123D50F8F}" presName="spaceBetweenRectangles" presStyleCnt="0"/>
      <dgm:spPr/>
    </dgm:pt>
    <dgm:pt modelId="{D95820A6-9E8B-4725-BE19-D7F6C46397B1}" type="pres">
      <dgm:prSet presAssocID="{5413842C-8E6B-49A9-85DA-144D85122CC8}" presName="parentLin" presStyleCnt="0"/>
      <dgm:spPr/>
    </dgm:pt>
    <dgm:pt modelId="{157514DD-BCA9-4DE1-BA42-9A7A7996B229}" type="pres">
      <dgm:prSet presAssocID="{5413842C-8E6B-49A9-85DA-144D85122CC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BDEF109-7F2A-4080-91E6-C13BBBFA9AD3}" type="pres">
      <dgm:prSet presAssocID="{5413842C-8E6B-49A9-85DA-144D85122CC8}" presName="parentText" presStyleLbl="node1" presStyleIdx="2" presStyleCnt="3" custScaleX="142857" custScaleY="2601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1A9CE1-AE9D-46C7-B7A0-26EF69A0947B}" type="pres">
      <dgm:prSet presAssocID="{5413842C-8E6B-49A9-85DA-144D85122CC8}" presName="negativeSpace" presStyleCnt="0"/>
      <dgm:spPr/>
    </dgm:pt>
    <dgm:pt modelId="{42859211-AC93-4DF7-AD4D-FC1A7FEFF595}" type="pres">
      <dgm:prSet presAssocID="{5413842C-8E6B-49A9-85DA-144D85122CC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36FDBE3-9C1D-45EB-8CF5-7EF678C145C4}" srcId="{2A37DB13-D73E-4B62-BB7F-DA708D298CEB}" destId="{267FCB86-EE10-4ABA-B496-C4A36332CA90}" srcOrd="0" destOrd="0" parTransId="{64213F06-9370-4AC5-8E91-FD36D7B69229}" sibTransId="{B0C53E7B-5982-4B36-B0EE-CC4486D07129}"/>
    <dgm:cxn modelId="{312B48CC-F3D2-4D50-8012-B4C67B39D15F}" type="presOf" srcId="{E6A35108-9071-40B0-8110-BB3AF4799689}" destId="{6AF4A8A9-6081-4581-8F55-D08B388573BD}" srcOrd="1" destOrd="0" presId="urn:microsoft.com/office/officeart/2005/8/layout/list1"/>
    <dgm:cxn modelId="{2B732D1F-1838-4EA4-B423-214BC5147E58}" type="presOf" srcId="{267FCB86-EE10-4ABA-B496-C4A36332CA90}" destId="{FFB86E43-21DD-4A72-82D2-0CD2ABFCB37A}" srcOrd="0" destOrd="0" presId="urn:microsoft.com/office/officeart/2005/8/layout/list1"/>
    <dgm:cxn modelId="{068B2940-CA7F-481A-B3E1-A60BC83553C8}" type="presOf" srcId="{5413842C-8E6B-49A9-85DA-144D85122CC8}" destId="{157514DD-BCA9-4DE1-BA42-9A7A7996B229}" srcOrd="0" destOrd="0" presId="urn:microsoft.com/office/officeart/2005/8/layout/list1"/>
    <dgm:cxn modelId="{8238E502-44A6-4A55-A654-B4727C838CC0}" type="presOf" srcId="{E6A35108-9071-40B0-8110-BB3AF4799689}" destId="{D03F8D16-B889-4FE1-ADFA-1AD29A9ABA51}" srcOrd="0" destOrd="0" presId="urn:microsoft.com/office/officeart/2005/8/layout/list1"/>
    <dgm:cxn modelId="{3796811F-4552-404E-997A-853308833474}" srcId="{2A37DB13-D73E-4B62-BB7F-DA708D298CEB}" destId="{5413842C-8E6B-49A9-85DA-144D85122CC8}" srcOrd="2" destOrd="0" parTransId="{5B410D96-57EB-43ED-9A8F-2163EF344E00}" sibTransId="{FEE14185-7064-43C1-ABEF-1D8A5CCE07C4}"/>
    <dgm:cxn modelId="{E0978813-9E4F-47C1-874E-569A21264677}" srcId="{2A37DB13-D73E-4B62-BB7F-DA708D298CEB}" destId="{E6A35108-9071-40B0-8110-BB3AF4799689}" srcOrd="1" destOrd="0" parTransId="{F8DB1AD9-7D16-4885-90CC-A92E69C341EF}" sibTransId="{C8E175DB-18D5-492A-80B5-C9A123D50F8F}"/>
    <dgm:cxn modelId="{189D8B56-7A0D-4D60-9720-E62220FA77E2}" type="presOf" srcId="{2A37DB13-D73E-4B62-BB7F-DA708D298CEB}" destId="{9105F2E1-0F23-4EEC-8D90-BDD9C3E82E1E}" srcOrd="0" destOrd="0" presId="urn:microsoft.com/office/officeart/2005/8/layout/list1"/>
    <dgm:cxn modelId="{AC347997-D6AC-4773-A420-DF5D41E1E95E}" type="presOf" srcId="{267FCB86-EE10-4ABA-B496-C4A36332CA90}" destId="{6E759C1A-F842-4118-8511-08F036A38E5C}" srcOrd="1" destOrd="0" presId="urn:microsoft.com/office/officeart/2005/8/layout/list1"/>
    <dgm:cxn modelId="{01A91F25-29DE-47FB-8913-3C5419180E92}" type="presOf" srcId="{5413842C-8E6B-49A9-85DA-144D85122CC8}" destId="{8BDEF109-7F2A-4080-91E6-C13BBBFA9AD3}" srcOrd="1" destOrd="0" presId="urn:microsoft.com/office/officeart/2005/8/layout/list1"/>
    <dgm:cxn modelId="{0164A940-BFDD-47A9-B806-324B720CBE56}" type="presParOf" srcId="{9105F2E1-0F23-4EEC-8D90-BDD9C3E82E1E}" destId="{D97636B1-74EE-4D46-BBD6-49A205630154}" srcOrd="0" destOrd="0" presId="urn:microsoft.com/office/officeart/2005/8/layout/list1"/>
    <dgm:cxn modelId="{CDD236FC-51CD-41BB-BF05-6DB00697E47B}" type="presParOf" srcId="{D97636B1-74EE-4D46-BBD6-49A205630154}" destId="{FFB86E43-21DD-4A72-82D2-0CD2ABFCB37A}" srcOrd="0" destOrd="0" presId="urn:microsoft.com/office/officeart/2005/8/layout/list1"/>
    <dgm:cxn modelId="{B3CFA611-9DB7-400B-B448-3BC64B3D8FA3}" type="presParOf" srcId="{D97636B1-74EE-4D46-BBD6-49A205630154}" destId="{6E759C1A-F842-4118-8511-08F036A38E5C}" srcOrd="1" destOrd="0" presId="urn:microsoft.com/office/officeart/2005/8/layout/list1"/>
    <dgm:cxn modelId="{985DC260-1697-4232-B26D-DC7AEB291390}" type="presParOf" srcId="{9105F2E1-0F23-4EEC-8D90-BDD9C3E82E1E}" destId="{06F91129-8B34-4103-AE19-1BA92B9B79BB}" srcOrd="1" destOrd="0" presId="urn:microsoft.com/office/officeart/2005/8/layout/list1"/>
    <dgm:cxn modelId="{34EC067A-3C6B-4298-9F93-796F9729F974}" type="presParOf" srcId="{9105F2E1-0F23-4EEC-8D90-BDD9C3E82E1E}" destId="{08F4F144-1F5B-4FC4-AA9B-7BFBA6DEE0A3}" srcOrd="2" destOrd="0" presId="urn:microsoft.com/office/officeart/2005/8/layout/list1"/>
    <dgm:cxn modelId="{15245E38-AFA1-42CD-A9A7-F3C37A034970}" type="presParOf" srcId="{9105F2E1-0F23-4EEC-8D90-BDD9C3E82E1E}" destId="{8930EC02-6601-4F3C-99AC-D259FC1026C4}" srcOrd="3" destOrd="0" presId="urn:microsoft.com/office/officeart/2005/8/layout/list1"/>
    <dgm:cxn modelId="{D2AF4A43-6876-455F-A7BD-C9965415033F}" type="presParOf" srcId="{9105F2E1-0F23-4EEC-8D90-BDD9C3E82E1E}" destId="{E48AEC45-1474-4F36-92C6-291879B1339C}" srcOrd="4" destOrd="0" presId="urn:microsoft.com/office/officeart/2005/8/layout/list1"/>
    <dgm:cxn modelId="{BD17C736-BF34-47E2-B8A2-FC3A02566AFB}" type="presParOf" srcId="{E48AEC45-1474-4F36-92C6-291879B1339C}" destId="{D03F8D16-B889-4FE1-ADFA-1AD29A9ABA51}" srcOrd="0" destOrd="0" presId="urn:microsoft.com/office/officeart/2005/8/layout/list1"/>
    <dgm:cxn modelId="{542502F7-3BB4-4EEA-A7EC-27470A21891C}" type="presParOf" srcId="{E48AEC45-1474-4F36-92C6-291879B1339C}" destId="{6AF4A8A9-6081-4581-8F55-D08B388573BD}" srcOrd="1" destOrd="0" presId="urn:microsoft.com/office/officeart/2005/8/layout/list1"/>
    <dgm:cxn modelId="{A4CD9FA1-1960-4CFF-8138-0FF61C70BF39}" type="presParOf" srcId="{9105F2E1-0F23-4EEC-8D90-BDD9C3E82E1E}" destId="{58A3385E-464B-4680-89DD-60F1BFD25A6B}" srcOrd="5" destOrd="0" presId="urn:microsoft.com/office/officeart/2005/8/layout/list1"/>
    <dgm:cxn modelId="{82345E1C-8B54-4F7F-8269-3ECFF7770BD2}" type="presParOf" srcId="{9105F2E1-0F23-4EEC-8D90-BDD9C3E82E1E}" destId="{F1879205-12D4-4340-90F5-1BEE4A200ECC}" srcOrd="6" destOrd="0" presId="urn:microsoft.com/office/officeart/2005/8/layout/list1"/>
    <dgm:cxn modelId="{EDAB94D7-CECF-4233-95D4-99009A70BFDF}" type="presParOf" srcId="{9105F2E1-0F23-4EEC-8D90-BDD9C3E82E1E}" destId="{A6073738-2F55-45ED-95A7-E44B1394F871}" srcOrd="7" destOrd="0" presId="urn:microsoft.com/office/officeart/2005/8/layout/list1"/>
    <dgm:cxn modelId="{77C43DB4-1CB4-4B2B-B321-5D1A70F07717}" type="presParOf" srcId="{9105F2E1-0F23-4EEC-8D90-BDD9C3E82E1E}" destId="{D95820A6-9E8B-4725-BE19-D7F6C46397B1}" srcOrd="8" destOrd="0" presId="urn:microsoft.com/office/officeart/2005/8/layout/list1"/>
    <dgm:cxn modelId="{925E4524-B6A2-43B8-AB02-0060C1B40B4D}" type="presParOf" srcId="{D95820A6-9E8B-4725-BE19-D7F6C46397B1}" destId="{157514DD-BCA9-4DE1-BA42-9A7A7996B229}" srcOrd="0" destOrd="0" presId="urn:microsoft.com/office/officeart/2005/8/layout/list1"/>
    <dgm:cxn modelId="{633CE94B-8143-4309-9536-F0A9D104E0D9}" type="presParOf" srcId="{D95820A6-9E8B-4725-BE19-D7F6C46397B1}" destId="{8BDEF109-7F2A-4080-91E6-C13BBBFA9AD3}" srcOrd="1" destOrd="0" presId="urn:microsoft.com/office/officeart/2005/8/layout/list1"/>
    <dgm:cxn modelId="{ADABD445-A5B1-494B-AFEA-996E8FF67FCB}" type="presParOf" srcId="{9105F2E1-0F23-4EEC-8D90-BDD9C3E82E1E}" destId="{D91A9CE1-AE9D-46C7-B7A0-26EF69A0947B}" srcOrd="9" destOrd="0" presId="urn:microsoft.com/office/officeart/2005/8/layout/list1"/>
    <dgm:cxn modelId="{44C7F722-2712-4760-8937-BE2583F4EE0D}" type="presParOf" srcId="{9105F2E1-0F23-4EEC-8D90-BDD9C3E82E1E}" destId="{42859211-AC93-4DF7-AD4D-FC1A7FEFF59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3C75E05-250A-4A98-B8FE-638DBA93ED6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80D4F3-3E33-4C73-B5C8-3A476F4FA758}">
      <dgm:prSet phldrT="[Текст]" custT="1"/>
      <dgm:spPr/>
      <dgm:t>
        <a:bodyPr/>
        <a:lstStyle/>
        <a:p>
          <a:r>
            <a:rPr lang="ru-RU" sz="2000" dirty="0" smtClean="0"/>
            <a:t>«Использование современных технологий в коррекционной</a:t>
          </a:r>
        </a:p>
        <a:p>
          <a:r>
            <a:rPr lang="ru-RU" sz="2000" dirty="0" smtClean="0"/>
            <a:t>работе учителя-логопеда и учителя-дефектолога» </a:t>
          </a:r>
        </a:p>
        <a:p>
          <a:r>
            <a:rPr lang="ru-RU" sz="2000" dirty="0" smtClean="0"/>
            <a:t>(в режиме </a:t>
          </a:r>
          <a:r>
            <a:rPr lang="ru-RU" sz="2000" dirty="0" err="1" smtClean="0"/>
            <a:t>онлайн</a:t>
          </a:r>
          <a:r>
            <a:rPr lang="ru-RU" sz="2000" dirty="0" smtClean="0"/>
            <a:t>)</a:t>
          </a:r>
          <a:endParaRPr lang="ru-RU" sz="2000" dirty="0"/>
        </a:p>
      </dgm:t>
    </dgm:pt>
    <dgm:pt modelId="{E1669F4F-7DB1-4276-B4A6-3D386DA6A18D}" type="parTrans" cxnId="{DAAD55C8-D040-428C-B210-C5552E6DCE4C}">
      <dgm:prSet/>
      <dgm:spPr/>
      <dgm:t>
        <a:bodyPr/>
        <a:lstStyle/>
        <a:p>
          <a:endParaRPr lang="ru-RU" sz="2000"/>
        </a:p>
      </dgm:t>
    </dgm:pt>
    <dgm:pt modelId="{8EC7EFCE-7D73-44DD-9CA5-EC71ECB200A1}" type="sibTrans" cxnId="{DAAD55C8-D040-428C-B210-C5552E6DCE4C}">
      <dgm:prSet/>
      <dgm:spPr/>
      <dgm:t>
        <a:bodyPr/>
        <a:lstStyle/>
        <a:p>
          <a:endParaRPr lang="ru-RU" sz="2000"/>
        </a:p>
      </dgm:t>
    </dgm:pt>
    <dgm:pt modelId="{B50CCB0F-2ABC-4504-8654-ED74D7115B06}">
      <dgm:prSet phldrT="[Текст]" custT="1"/>
      <dgm:spPr/>
      <dgm:t>
        <a:bodyPr/>
        <a:lstStyle/>
        <a:p>
          <a:r>
            <a:rPr lang="ru-RU" sz="2000" dirty="0" smtClean="0"/>
            <a:t>«Психолого-педагогическое сопровождение детей </a:t>
          </a:r>
        </a:p>
        <a:p>
          <a:r>
            <a:rPr lang="ru-RU" sz="2000" dirty="0" smtClean="0"/>
            <a:t>с ограниченными возможностями здоровья в образовательной </a:t>
          </a:r>
        </a:p>
        <a:p>
          <a:r>
            <a:rPr lang="ru-RU" sz="2000" dirty="0" smtClean="0"/>
            <a:t>организации» (в очном формате).</a:t>
          </a:r>
          <a:endParaRPr lang="ru-RU" sz="2000" dirty="0"/>
        </a:p>
      </dgm:t>
    </dgm:pt>
    <dgm:pt modelId="{6EC8316A-569A-4EBD-B256-18B7FD633041}" type="parTrans" cxnId="{34B67D5E-31C6-46A9-91D0-D56B5AB148D8}">
      <dgm:prSet/>
      <dgm:spPr/>
      <dgm:t>
        <a:bodyPr/>
        <a:lstStyle/>
        <a:p>
          <a:endParaRPr lang="ru-RU" sz="2000"/>
        </a:p>
      </dgm:t>
    </dgm:pt>
    <dgm:pt modelId="{A241004D-550F-4D9A-8B5D-E8E5A073E5B0}" type="sibTrans" cxnId="{34B67D5E-31C6-46A9-91D0-D56B5AB148D8}">
      <dgm:prSet/>
      <dgm:spPr/>
      <dgm:t>
        <a:bodyPr/>
        <a:lstStyle/>
        <a:p>
          <a:endParaRPr lang="ru-RU" sz="2000"/>
        </a:p>
      </dgm:t>
    </dgm:pt>
    <dgm:pt modelId="{A8A1AEA0-0958-4C8B-9263-BA92F0409BD0}" type="pres">
      <dgm:prSet presAssocID="{B3C75E05-250A-4A98-B8FE-638DBA93ED6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8BBDEC-E853-4F80-9DEC-D2EFB9A6971A}" type="pres">
      <dgm:prSet presAssocID="{4380D4F3-3E33-4C73-B5C8-3A476F4FA758}" presName="parentLin" presStyleCnt="0"/>
      <dgm:spPr/>
    </dgm:pt>
    <dgm:pt modelId="{E95163E0-5D3D-433D-BD60-66CF9BC0C48E}" type="pres">
      <dgm:prSet presAssocID="{4380D4F3-3E33-4C73-B5C8-3A476F4FA758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33138761-A1E5-476B-943A-D7BC300E3637}" type="pres">
      <dgm:prSet presAssocID="{4380D4F3-3E33-4C73-B5C8-3A476F4FA758}" presName="parentText" presStyleLbl="node1" presStyleIdx="0" presStyleCnt="2" custScaleX="142857" custScaleY="3193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9DC6B-FE12-4B04-904F-F3504B049E9B}" type="pres">
      <dgm:prSet presAssocID="{4380D4F3-3E33-4C73-B5C8-3A476F4FA758}" presName="negativeSpace" presStyleCnt="0"/>
      <dgm:spPr/>
    </dgm:pt>
    <dgm:pt modelId="{0571B38B-19E6-4C9F-B7D9-1057E2678EF2}" type="pres">
      <dgm:prSet presAssocID="{4380D4F3-3E33-4C73-B5C8-3A476F4FA758}" presName="childText" presStyleLbl="conFgAcc1" presStyleIdx="0" presStyleCnt="2">
        <dgm:presLayoutVars>
          <dgm:bulletEnabled val="1"/>
        </dgm:presLayoutVars>
      </dgm:prSet>
      <dgm:spPr/>
    </dgm:pt>
    <dgm:pt modelId="{D7ABC11B-2D57-4FC8-A1F8-8782B38063B2}" type="pres">
      <dgm:prSet presAssocID="{8EC7EFCE-7D73-44DD-9CA5-EC71ECB200A1}" presName="spaceBetweenRectangles" presStyleCnt="0"/>
      <dgm:spPr/>
    </dgm:pt>
    <dgm:pt modelId="{E6FC77AC-FDB3-471D-AFE5-9A080EB00696}" type="pres">
      <dgm:prSet presAssocID="{B50CCB0F-2ABC-4504-8654-ED74D7115B06}" presName="parentLin" presStyleCnt="0"/>
      <dgm:spPr/>
    </dgm:pt>
    <dgm:pt modelId="{46912CCE-A355-4BEA-B7B2-68EF3A4D8371}" type="pres">
      <dgm:prSet presAssocID="{B50CCB0F-2ABC-4504-8654-ED74D7115B06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13FD63B1-2B71-412B-AF9E-652BE87F6F23}" type="pres">
      <dgm:prSet presAssocID="{B50CCB0F-2ABC-4504-8654-ED74D7115B06}" presName="parentText" presStyleLbl="node1" presStyleIdx="1" presStyleCnt="2" custScaleX="142857" custScaleY="3193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E5647-B0E1-4B12-9E10-0AB4D2F00100}" type="pres">
      <dgm:prSet presAssocID="{B50CCB0F-2ABC-4504-8654-ED74D7115B06}" presName="negativeSpace" presStyleCnt="0"/>
      <dgm:spPr/>
    </dgm:pt>
    <dgm:pt modelId="{85FEDCD9-B3BA-4DE1-A8D0-D8A57CD801EE}" type="pres">
      <dgm:prSet presAssocID="{B50CCB0F-2ABC-4504-8654-ED74D7115B0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0E933A1-35E6-489A-BFAC-28FC69FBE0DE}" type="presOf" srcId="{B50CCB0F-2ABC-4504-8654-ED74D7115B06}" destId="{46912CCE-A355-4BEA-B7B2-68EF3A4D8371}" srcOrd="0" destOrd="0" presId="urn:microsoft.com/office/officeart/2005/8/layout/list1"/>
    <dgm:cxn modelId="{9D2B515C-9626-4D4D-8AED-8A9E7AA3883B}" type="presOf" srcId="{4380D4F3-3E33-4C73-B5C8-3A476F4FA758}" destId="{E95163E0-5D3D-433D-BD60-66CF9BC0C48E}" srcOrd="0" destOrd="0" presId="urn:microsoft.com/office/officeart/2005/8/layout/list1"/>
    <dgm:cxn modelId="{5241A42C-53A8-4141-B431-5FE0D6F98250}" type="presOf" srcId="{B3C75E05-250A-4A98-B8FE-638DBA93ED62}" destId="{A8A1AEA0-0958-4C8B-9263-BA92F0409BD0}" srcOrd="0" destOrd="0" presId="urn:microsoft.com/office/officeart/2005/8/layout/list1"/>
    <dgm:cxn modelId="{DAAD55C8-D040-428C-B210-C5552E6DCE4C}" srcId="{B3C75E05-250A-4A98-B8FE-638DBA93ED62}" destId="{4380D4F3-3E33-4C73-B5C8-3A476F4FA758}" srcOrd="0" destOrd="0" parTransId="{E1669F4F-7DB1-4276-B4A6-3D386DA6A18D}" sibTransId="{8EC7EFCE-7D73-44DD-9CA5-EC71ECB200A1}"/>
    <dgm:cxn modelId="{670161A6-0D5E-4DAE-9D4D-2F7DCDDDD4A3}" type="presOf" srcId="{4380D4F3-3E33-4C73-B5C8-3A476F4FA758}" destId="{33138761-A1E5-476B-943A-D7BC300E3637}" srcOrd="1" destOrd="0" presId="urn:microsoft.com/office/officeart/2005/8/layout/list1"/>
    <dgm:cxn modelId="{34B67D5E-31C6-46A9-91D0-D56B5AB148D8}" srcId="{B3C75E05-250A-4A98-B8FE-638DBA93ED62}" destId="{B50CCB0F-2ABC-4504-8654-ED74D7115B06}" srcOrd="1" destOrd="0" parTransId="{6EC8316A-569A-4EBD-B256-18B7FD633041}" sibTransId="{A241004D-550F-4D9A-8B5D-E8E5A073E5B0}"/>
    <dgm:cxn modelId="{976D075E-4797-46B4-86BE-0E8BC5AB5C5E}" type="presOf" srcId="{B50CCB0F-2ABC-4504-8654-ED74D7115B06}" destId="{13FD63B1-2B71-412B-AF9E-652BE87F6F23}" srcOrd="1" destOrd="0" presId="urn:microsoft.com/office/officeart/2005/8/layout/list1"/>
    <dgm:cxn modelId="{5B6DD083-3C64-431B-B8A0-B94149108BB7}" type="presParOf" srcId="{A8A1AEA0-0958-4C8B-9263-BA92F0409BD0}" destId="{1C8BBDEC-E853-4F80-9DEC-D2EFB9A6971A}" srcOrd="0" destOrd="0" presId="urn:microsoft.com/office/officeart/2005/8/layout/list1"/>
    <dgm:cxn modelId="{939D4EA8-1551-41CD-B347-46DB516950D1}" type="presParOf" srcId="{1C8BBDEC-E853-4F80-9DEC-D2EFB9A6971A}" destId="{E95163E0-5D3D-433D-BD60-66CF9BC0C48E}" srcOrd="0" destOrd="0" presId="urn:microsoft.com/office/officeart/2005/8/layout/list1"/>
    <dgm:cxn modelId="{762B5F21-C1CB-453F-A18F-543CC96CDE85}" type="presParOf" srcId="{1C8BBDEC-E853-4F80-9DEC-D2EFB9A6971A}" destId="{33138761-A1E5-476B-943A-D7BC300E3637}" srcOrd="1" destOrd="0" presId="urn:microsoft.com/office/officeart/2005/8/layout/list1"/>
    <dgm:cxn modelId="{AB053EA6-3972-4F78-98D2-6B31F0EC37A5}" type="presParOf" srcId="{A8A1AEA0-0958-4C8B-9263-BA92F0409BD0}" destId="{7379DC6B-FE12-4B04-904F-F3504B049E9B}" srcOrd="1" destOrd="0" presId="urn:microsoft.com/office/officeart/2005/8/layout/list1"/>
    <dgm:cxn modelId="{6FEA6DEA-BC5C-439F-B5E1-2E112A967F5A}" type="presParOf" srcId="{A8A1AEA0-0958-4C8B-9263-BA92F0409BD0}" destId="{0571B38B-19E6-4C9F-B7D9-1057E2678EF2}" srcOrd="2" destOrd="0" presId="urn:microsoft.com/office/officeart/2005/8/layout/list1"/>
    <dgm:cxn modelId="{1662D173-6D33-4A93-BC4C-BB3CC4B7E284}" type="presParOf" srcId="{A8A1AEA0-0958-4C8B-9263-BA92F0409BD0}" destId="{D7ABC11B-2D57-4FC8-A1F8-8782B38063B2}" srcOrd="3" destOrd="0" presId="urn:microsoft.com/office/officeart/2005/8/layout/list1"/>
    <dgm:cxn modelId="{60459C4A-8C7B-443F-9347-BA20C05FE495}" type="presParOf" srcId="{A8A1AEA0-0958-4C8B-9263-BA92F0409BD0}" destId="{E6FC77AC-FDB3-471D-AFE5-9A080EB00696}" srcOrd="4" destOrd="0" presId="urn:microsoft.com/office/officeart/2005/8/layout/list1"/>
    <dgm:cxn modelId="{FF39FD0B-B6FC-4C29-8287-6440E1B06314}" type="presParOf" srcId="{E6FC77AC-FDB3-471D-AFE5-9A080EB00696}" destId="{46912CCE-A355-4BEA-B7B2-68EF3A4D8371}" srcOrd="0" destOrd="0" presId="urn:microsoft.com/office/officeart/2005/8/layout/list1"/>
    <dgm:cxn modelId="{AD96055B-1547-4E43-B68A-B2E79F5B3847}" type="presParOf" srcId="{E6FC77AC-FDB3-471D-AFE5-9A080EB00696}" destId="{13FD63B1-2B71-412B-AF9E-652BE87F6F23}" srcOrd="1" destOrd="0" presId="urn:microsoft.com/office/officeart/2005/8/layout/list1"/>
    <dgm:cxn modelId="{2077A7E4-EEF7-4853-8B6D-2ABB390737C0}" type="presParOf" srcId="{A8A1AEA0-0958-4C8B-9263-BA92F0409BD0}" destId="{C05E5647-B0E1-4B12-9E10-0AB4D2F00100}" srcOrd="5" destOrd="0" presId="urn:microsoft.com/office/officeart/2005/8/layout/list1"/>
    <dgm:cxn modelId="{CB4069A1-D432-4208-802F-B947C234CCBB}" type="presParOf" srcId="{A8A1AEA0-0958-4C8B-9263-BA92F0409BD0}" destId="{85FEDCD9-B3BA-4DE1-A8D0-D8A57CD801E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F6B87086-6287-4840-B22D-DCCBAFA81D2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3269C6-9D6A-4898-B832-014202D7E813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r>
            <a:rPr lang="ru-RU" sz="1400" dirty="0" smtClean="0"/>
            <a:t>«Внедрение инновационных технологий в образовательный процесс в условиях реализации ФГОС»</a:t>
          </a:r>
        </a:p>
        <a:p>
          <a:r>
            <a:rPr lang="ru-RU" sz="1400" dirty="0" smtClean="0"/>
            <a:t>МБОУ СОШ № 1</a:t>
          </a:r>
          <a:endParaRPr lang="ru-RU" sz="1400" dirty="0"/>
        </a:p>
      </dgm:t>
    </dgm:pt>
    <dgm:pt modelId="{AC230273-4461-48B8-A6FF-8D3E9D84B607}" type="parTrans" cxnId="{EBA64AFC-169F-4854-AAD1-9C1AD0697933}">
      <dgm:prSet/>
      <dgm:spPr/>
      <dgm:t>
        <a:bodyPr/>
        <a:lstStyle/>
        <a:p>
          <a:endParaRPr lang="ru-RU"/>
        </a:p>
      </dgm:t>
    </dgm:pt>
    <dgm:pt modelId="{8C6D5F01-D387-4459-8D6C-9713F196120C}" type="sibTrans" cxnId="{EBA64AFC-169F-4854-AAD1-9C1AD0697933}">
      <dgm:prSet/>
      <dgm:spPr/>
      <dgm:t>
        <a:bodyPr/>
        <a:lstStyle/>
        <a:p>
          <a:endParaRPr lang="ru-RU"/>
        </a:p>
      </dgm:t>
    </dgm:pt>
    <dgm:pt modelId="{081A2CBC-1E4A-42DB-B49B-4C1393D657E6}">
      <dgm:prSet phldrT="[Текст]"/>
      <dgm:spPr/>
      <dgm:t>
        <a:bodyPr/>
        <a:lstStyle/>
        <a:p>
          <a:r>
            <a:rPr lang="ru-RU" dirty="0" smtClean="0"/>
            <a:t>Региональная инновационная площадка</a:t>
          </a:r>
          <a:endParaRPr lang="ru-RU" dirty="0"/>
        </a:p>
      </dgm:t>
    </dgm:pt>
    <dgm:pt modelId="{E5D8A224-35F6-4EC2-ABA9-106EAF96C38A}" type="parTrans" cxnId="{80F47FC8-9FCF-4302-8CF8-4F43BB5BEF32}">
      <dgm:prSet/>
      <dgm:spPr/>
      <dgm:t>
        <a:bodyPr/>
        <a:lstStyle/>
        <a:p>
          <a:endParaRPr lang="ru-RU"/>
        </a:p>
      </dgm:t>
    </dgm:pt>
    <dgm:pt modelId="{8514DB13-E100-4D12-BC15-376D835FAB53}" type="sibTrans" cxnId="{80F47FC8-9FCF-4302-8CF8-4F43BB5BEF32}">
      <dgm:prSet/>
      <dgm:spPr/>
      <dgm:t>
        <a:bodyPr/>
        <a:lstStyle/>
        <a:p>
          <a:endParaRPr lang="ru-RU"/>
        </a:p>
      </dgm:t>
    </dgm:pt>
    <dgm:pt modelId="{7AE3C6A9-09F4-4DB4-8417-DBC42E3E0CF8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400" dirty="0" smtClean="0"/>
            <a:t>«Формирование российской идентичности гимназиста посредством гражданско-патриотического воспитания»</a:t>
          </a:r>
        </a:p>
        <a:p>
          <a:r>
            <a:rPr lang="ru-RU" sz="1400" dirty="0" smtClean="0"/>
            <a:t>МБОУ гимназия</a:t>
          </a:r>
          <a:endParaRPr lang="ru-RU" sz="1400" dirty="0"/>
        </a:p>
      </dgm:t>
    </dgm:pt>
    <dgm:pt modelId="{B2BCF66C-0BEE-45CA-9D06-899ECF198514}" type="parTrans" cxnId="{2842A4C5-F75B-4257-8321-74C5E7688301}">
      <dgm:prSet/>
      <dgm:spPr/>
      <dgm:t>
        <a:bodyPr/>
        <a:lstStyle/>
        <a:p>
          <a:endParaRPr lang="ru-RU"/>
        </a:p>
      </dgm:t>
    </dgm:pt>
    <dgm:pt modelId="{3EF7FAC0-2223-4ACF-9EF0-055A4E918646}" type="sibTrans" cxnId="{2842A4C5-F75B-4257-8321-74C5E7688301}">
      <dgm:prSet/>
      <dgm:spPr/>
      <dgm:t>
        <a:bodyPr/>
        <a:lstStyle/>
        <a:p>
          <a:endParaRPr lang="ru-RU"/>
        </a:p>
      </dgm:t>
    </dgm:pt>
    <dgm:pt modelId="{A8E99BCC-017C-447A-9506-54DD7A916CC6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400" dirty="0" smtClean="0"/>
            <a:t>«Развитие гуманистической воспитательной системы в условиях вновь образовавшихся образовательных центров»</a:t>
          </a:r>
        </a:p>
        <a:p>
          <a:r>
            <a:rPr lang="ru-RU" sz="1400" dirty="0" smtClean="0"/>
            <a:t>МКОУ «Центр образования   № 14</a:t>
          </a:r>
          <a:endParaRPr lang="ru-RU" sz="1400" dirty="0"/>
        </a:p>
      </dgm:t>
    </dgm:pt>
    <dgm:pt modelId="{D3B5EB82-69AF-4F3C-A930-2D5349EAA335}" type="parTrans" cxnId="{E85CC186-7525-4914-9FC5-5E3BB1C096C7}">
      <dgm:prSet/>
      <dgm:spPr/>
      <dgm:t>
        <a:bodyPr/>
        <a:lstStyle/>
        <a:p>
          <a:endParaRPr lang="ru-RU"/>
        </a:p>
      </dgm:t>
    </dgm:pt>
    <dgm:pt modelId="{388A4D85-CF6E-4759-95CF-84376E60AEA8}" type="sibTrans" cxnId="{E85CC186-7525-4914-9FC5-5E3BB1C096C7}">
      <dgm:prSet/>
      <dgm:spPr/>
      <dgm:t>
        <a:bodyPr/>
        <a:lstStyle/>
        <a:p>
          <a:endParaRPr lang="ru-RU"/>
        </a:p>
      </dgm:t>
    </dgm:pt>
    <dgm:pt modelId="{AD36DED5-F1B6-4177-9675-736A93BD672E}">
      <dgm:prSet/>
      <dgm:spPr/>
      <dgm:t>
        <a:bodyPr/>
        <a:lstStyle/>
        <a:p>
          <a:r>
            <a:rPr lang="ru-RU" dirty="0" smtClean="0"/>
            <a:t>Муниципальная инновационная площадка</a:t>
          </a:r>
          <a:endParaRPr lang="ru-RU" dirty="0"/>
        </a:p>
      </dgm:t>
    </dgm:pt>
    <dgm:pt modelId="{A75C27F8-DA38-434A-9BC9-0D385CC6D479}" type="parTrans" cxnId="{7AD832AF-7800-45C8-BB7F-A63D178276EF}">
      <dgm:prSet/>
      <dgm:spPr/>
      <dgm:t>
        <a:bodyPr/>
        <a:lstStyle/>
        <a:p>
          <a:endParaRPr lang="ru-RU"/>
        </a:p>
      </dgm:t>
    </dgm:pt>
    <dgm:pt modelId="{14779BA0-872F-44D6-87BC-D79077B06BAE}" type="sibTrans" cxnId="{7AD832AF-7800-45C8-BB7F-A63D178276EF}">
      <dgm:prSet/>
      <dgm:spPr/>
      <dgm:t>
        <a:bodyPr/>
        <a:lstStyle/>
        <a:p>
          <a:endParaRPr lang="ru-RU"/>
        </a:p>
      </dgm:t>
    </dgm:pt>
    <dgm:pt modelId="{A2FA5479-43C0-4DD5-BECC-50B80445D01C}">
      <dgm:prSet/>
      <dgm:spPr/>
      <dgm:t>
        <a:bodyPr/>
        <a:lstStyle/>
        <a:p>
          <a:r>
            <a:rPr lang="ru-RU" dirty="0" smtClean="0"/>
            <a:t>Региональная базовая площадка</a:t>
          </a:r>
          <a:endParaRPr lang="ru-RU" dirty="0"/>
        </a:p>
      </dgm:t>
    </dgm:pt>
    <dgm:pt modelId="{E06D3F98-98E2-4077-BAFE-B7278A9D2DFE}" type="parTrans" cxnId="{84EB0B86-C54F-489B-97E2-781ADDC212B6}">
      <dgm:prSet/>
      <dgm:spPr/>
      <dgm:t>
        <a:bodyPr/>
        <a:lstStyle/>
        <a:p>
          <a:endParaRPr lang="ru-RU"/>
        </a:p>
      </dgm:t>
    </dgm:pt>
    <dgm:pt modelId="{FA04CDCB-AE74-4A4B-95E0-C9FCD34CAE94}" type="sibTrans" cxnId="{84EB0B86-C54F-489B-97E2-781ADDC212B6}">
      <dgm:prSet/>
      <dgm:spPr/>
      <dgm:t>
        <a:bodyPr/>
        <a:lstStyle/>
        <a:p>
          <a:endParaRPr lang="ru-RU"/>
        </a:p>
      </dgm:t>
    </dgm:pt>
    <dgm:pt modelId="{FF20FE23-C626-45EF-88D9-415CA79FEFCB}">
      <dgm:prSet/>
      <dgm:spPr/>
      <dgm:t>
        <a:bodyPr/>
        <a:lstStyle/>
        <a:p>
          <a:r>
            <a:rPr lang="ru-RU" dirty="0" smtClean="0"/>
            <a:t>Региональная базовая площадка</a:t>
          </a:r>
          <a:endParaRPr lang="ru-RU" dirty="0"/>
        </a:p>
      </dgm:t>
    </dgm:pt>
    <dgm:pt modelId="{42E1E2F4-84C0-423D-B8DE-07EF5CFC1B90}" type="parTrans" cxnId="{F9887B33-3FD9-42AD-9D65-BC4D2921778A}">
      <dgm:prSet/>
      <dgm:spPr/>
      <dgm:t>
        <a:bodyPr/>
        <a:lstStyle/>
        <a:p>
          <a:endParaRPr lang="ru-RU"/>
        </a:p>
      </dgm:t>
    </dgm:pt>
    <dgm:pt modelId="{3B6CF35F-A34E-4246-820B-F94CB9451F3B}" type="sibTrans" cxnId="{F9887B33-3FD9-42AD-9D65-BC4D2921778A}">
      <dgm:prSet/>
      <dgm:spPr/>
      <dgm:t>
        <a:bodyPr/>
        <a:lstStyle/>
        <a:p>
          <a:endParaRPr lang="ru-RU"/>
        </a:p>
      </dgm:t>
    </dgm:pt>
    <dgm:pt modelId="{2BF1AA0A-9BDA-491B-86F6-2208CFA25616}">
      <dgm:prSet/>
      <dgm:spPr/>
      <dgm:t>
        <a:bodyPr/>
        <a:lstStyle/>
        <a:p>
          <a:r>
            <a:rPr lang="ru-RU" dirty="0" smtClean="0"/>
            <a:t>Региональная базовая площадка</a:t>
          </a:r>
          <a:endParaRPr lang="ru-RU" dirty="0"/>
        </a:p>
      </dgm:t>
    </dgm:pt>
    <dgm:pt modelId="{9E8D876D-44DC-4A1D-83E9-2FE14D17AA81}" type="parTrans" cxnId="{F76C526A-BB4E-4836-AAB2-2D32858E4216}">
      <dgm:prSet/>
      <dgm:spPr/>
      <dgm:t>
        <a:bodyPr/>
        <a:lstStyle/>
        <a:p>
          <a:endParaRPr lang="ru-RU"/>
        </a:p>
      </dgm:t>
    </dgm:pt>
    <dgm:pt modelId="{FEAFCFC4-B644-47AF-84FD-3C69794CD437}" type="sibTrans" cxnId="{F76C526A-BB4E-4836-AAB2-2D32858E4216}">
      <dgm:prSet/>
      <dgm:spPr/>
      <dgm:t>
        <a:bodyPr/>
        <a:lstStyle/>
        <a:p>
          <a:endParaRPr lang="ru-RU"/>
        </a:p>
      </dgm:t>
    </dgm:pt>
    <dgm:pt modelId="{4ED0FB71-8B73-4EDE-95E9-C7C12A38EAE0}">
      <dgm:prSet/>
      <dgm:spPr/>
      <dgm:t>
        <a:bodyPr/>
        <a:lstStyle/>
        <a:p>
          <a:r>
            <a:rPr lang="ru-RU" dirty="0" smtClean="0"/>
            <a:t>«Школа взросления»</a:t>
          </a:r>
        </a:p>
        <a:p>
          <a:r>
            <a:rPr lang="ru-RU" dirty="0" smtClean="0"/>
            <a:t>МБОУ лицей</a:t>
          </a:r>
          <a:endParaRPr lang="ru-RU" dirty="0"/>
        </a:p>
      </dgm:t>
    </dgm:pt>
    <dgm:pt modelId="{F9A3DABA-C0E4-42B5-B939-E66EF75DACD8}" type="parTrans" cxnId="{0CF0528E-3E1F-43F2-910B-58D25AB0B9F0}">
      <dgm:prSet/>
      <dgm:spPr/>
    </dgm:pt>
    <dgm:pt modelId="{24953D4C-F1E0-44AA-8847-0DB82FEE68D1}" type="sibTrans" cxnId="{0CF0528E-3E1F-43F2-910B-58D25AB0B9F0}">
      <dgm:prSet/>
      <dgm:spPr/>
    </dgm:pt>
    <dgm:pt modelId="{CCFCE8D7-DA20-472A-B01F-C90C4F5FE00B}">
      <dgm:prSet/>
      <dgm:spPr/>
      <dgm:t>
        <a:bodyPr/>
        <a:lstStyle/>
        <a:p>
          <a:r>
            <a:rPr lang="ru-RU" dirty="0" smtClean="0"/>
            <a:t>Региональная базовая площадка</a:t>
          </a:r>
          <a:endParaRPr lang="ru-RU" dirty="0"/>
        </a:p>
      </dgm:t>
    </dgm:pt>
    <dgm:pt modelId="{3231EFE2-25C0-42EC-AE36-9352756C855E}" type="parTrans" cxnId="{3526A4E3-5BB5-4A72-B6CA-9DEC3BFF755C}">
      <dgm:prSet/>
      <dgm:spPr/>
      <dgm:t>
        <a:bodyPr/>
        <a:lstStyle/>
        <a:p>
          <a:endParaRPr lang="ru-RU"/>
        </a:p>
      </dgm:t>
    </dgm:pt>
    <dgm:pt modelId="{A90C7835-41F2-46F4-9BCB-B81844112698}" type="sibTrans" cxnId="{3526A4E3-5BB5-4A72-B6CA-9DEC3BFF755C}">
      <dgm:prSet/>
      <dgm:spPr/>
      <dgm:t>
        <a:bodyPr/>
        <a:lstStyle/>
        <a:p>
          <a:endParaRPr lang="ru-RU"/>
        </a:p>
      </dgm:t>
    </dgm:pt>
    <dgm:pt modelId="{A4771C8D-F523-4B6A-919E-3533E243A557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«Теоретико-методические основы и практические аспекты духовно-нравственного образования и воспитания подрастающего поколения»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МБОУ СОШ № 22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/>
        </a:p>
      </dgm:t>
    </dgm:pt>
    <dgm:pt modelId="{A904CC0E-03A1-4265-9EBA-8593C0EBD73E}" type="parTrans" cxnId="{67A5A0D5-BCA8-4212-B585-296CE1C943CF}">
      <dgm:prSet/>
      <dgm:spPr/>
    </dgm:pt>
    <dgm:pt modelId="{13117B8D-2CCB-4216-8154-B21C1C56A898}" type="sibTrans" cxnId="{67A5A0D5-BCA8-4212-B585-296CE1C943CF}">
      <dgm:prSet/>
      <dgm:spPr/>
    </dgm:pt>
    <dgm:pt modelId="{13E7F5E5-D097-4E56-96CB-6136819AC5D8}">
      <dgm:prSet/>
      <dgm:spPr/>
      <dgm:t>
        <a:bodyPr/>
        <a:lstStyle/>
        <a:p>
          <a:r>
            <a:rPr lang="ru-RU" dirty="0" smtClean="0"/>
            <a:t>Муниципальная инновационная площадка</a:t>
          </a:r>
          <a:endParaRPr lang="ru-RU" dirty="0"/>
        </a:p>
      </dgm:t>
    </dgm:pt>
    <dgm:pt modelId="{5182F9FF-E0DE-4312-A2F1-851E4D3D2D55}" type="sibTrans" cxnId="{3CAE7E84-E6DF-4CAA-A43C-06B0CE99A380}">
      <dgm:prSet/>
      <dgm:spPr/>
      <dgm:t>
        <a:bodyPr/>
        <a:lstStyle/>
        <a:p>
          <a:endParaRPr lang="ru-RU"/>
        </a:p>
      </dgm:t>
    </dgm:pt>
    <dgm:pt modelId="{E631B465-27EE-41BE-BF00-308D8534F2C0}" type="parTrans" cxnId="{3CAE7E84-E6DF-4CAA-A43C-06B0CE99A380}">
      <dgm:prSet/>
      <dgm:spPr/>
      <dgm:t>
        <a:bodyPr/>
        <a:lstStyle/>
        <a:p>
          <a:endParaRPr lang="ru-RU"/>
        </a:p>
      </dgm:t>
    </dgm:pt>
    <dgm:pt modelId="{8746FB18-F6E5-4D32-A9FE-8E47C88F9317}">
      <dgm:prSet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400" dirty="0" smtClean="0"/>
            <a:t>Реализация профессионального стандарта «Педагог дополнительного образования»</a:t>
          </a:r>
        </a:p>
        <a:p>
          <a:r>
            <a:rPr lang="ru-RU" sz="1400" dirty="0" smtClean="0"/>
            <a:t>МБОУ ДОД «ДДЮТ»</a:t>
          </a:r>
          <a:endParaRPr lang="ru-RU" sz="1400" dirty="0"/>
        </a:p>
      </dgm:t>
    </dgm:pt>
    <dgm:pt modelId="{7303282A-3AC3-4014-8771-55ED935A249F}" type="parTrans" cxnId="{1DEAA135-CD46-4B1C-A68D-45DFC6F142BF}">
      <dgm:prSet/>
      <dgm:spPr/>
    </dgm:pt>
    <dgm:pt modelId="{2EFACA64-7377-47E8-956A-40A6D6AEA608}" type="sibTrans" cxnId="{1DEAA135-CD46-4B1C-A68D-45DFC6F142BF}">
      <dgm:prSet/>
      <dgm:spPr/>
    </dgm:pt>
    <dgm:pt modelId="{9C1CB36F-2BF6-4219-A57C-ED23532CF7C3}">
      <dgm:prSet/>
      <dgm:spPr/>
      <dgm:t>
        <a:bodyPr/>
        <a:lstStyle/>
        <a:p>
          <a:r>
            <a:rPr lang="ru-RU" dirty="0" smtClean="0"/>
            <a:t>Региональная базовая площадка</a:t>
          </a:r>
          <a:endParaRPr lang="ru-RU" dirty="0"/>
        </a:p>
      </dgm:t>
    </dgm:pt>
    <dgm:pt modelId="{67C396C4-F325-4543-993C-74BF1D216A9E}" type="parTrans" cxnId="{CB11B426-1D7F-468A-AF54-62484D223A6B}">
      <dgm:prSet/>
      <dgm:spPr/>
      <dgm:t>
        <a:bodyPr/>
        <a:lstStyle/>
        <a:p>
          <a:endParaRPr lang="ru-RU"/>
        </a:p>
      </dgm:t>
    </dgm:pt>
    <dgm:pt modelId="{2E6DD76E-52E4-4D39-9286-01D8137C9712}" type="sibTrans" cxnId="{CB11B426-1D7F-468A-AF54-62484D223A6B}">
      <dgm:prSet/>
      <dgm:spPr/>
      <dgm:t>
        <a:bodyPr/>
        <a:lstStyle/>
        <a:p>
          <a:endParaRPr lang="ru-RU"/>
        </a:p>
      </dgm:t>
    </dgm:pt>
    <dgm:pt modelId="{C6080F39-E6F0-4783-93C3-15A3E9A495A0}" type="pres">
      <dgm:prSet presAssocID="{F6B87086-6287-4840-B22D-DCCBAFA81D2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362680-B1D9-4564-873D-3E3867A4F3B3}" type="pres">
      <dgm:prSet presAssocID="{633269C6-9D6A-4898-B832-014202D7E813}" presName="compNode" presStyleCnt="0"/>
      <dgm:spPr/>
    </dgm:pt>
    <dgm:pt modelId="{ED345B23-1290-4AB6-9DB1-D51512923663}" type="pres">
      <dgm:prSet presAssocID="{633269C6-9D6A-4898-B832-014202D7E813}" presName="aNode" presStyleLbl="bgShp" presStyleIdx="0" presStyleCnt="6"/>
      <dgm:spPr/>
      <dgm:t>
        <a:bodyPr/>
        <a:lstStyle/>
        <a:p>
          <a:endParaRPr lang="ru-RU"/>
        </a:p>
      </dgm:t>
    </dgm:pt>
    <dgm:pt modelId="{3CF8B8BC-9F6D-4AB6-A928-597DBD575DC1}" type="pres">
      <dgm:prSet presAssocID="{633269C6-9D6A-4898-B832-014202D7E813}" presName="textNode" presStyleLbl="bgShp" presStyleIdx="0" presStyleCnt="6"/>
      <dgm:spPr/>
      <dgm:t>
        <a:bodyPr/>
        <a:lstStyle/>
        <a:p>
          <a:endParaRPr lang="ru-RU"/>
        </a:p>
      </dgm:t>
    </dgm:pt>
    <dgm:pt modelId="{964A1689-C9A0-4FDF-8AC2-5017586B2A57}" type="pres">
      <dgm:prSet presAssocID="{633269C6-9D6A-4898-B832-014202D7E813}" presName="compChildNode" presStyleCnt="0"/>
      <dgm:spPr/>
    </dgm:pt>
    <dgm:pt modelId="{F374BA25-C5C8-488C-9D7F-4D4C08E44193}" type="pres">
      <dgm:prSet presAssocID="{633269C6-9D6A-4898-B832-014202D7E813}" presName="theInnerList" presStyleCnt="0"/>
      <dgm:spPr/>
    </dgm:pt>
    <dgm:pt modelId="{C1ECB13B-B826-4A23-A328-70D8F77AC753}" type="pres">
      <dgm:prSet presAssocID="{AD36DED5-F1B6-4177-9675-736A93BD672E}" presName="childNode" presStyleLbl="node1" presStyleIdx="0" presStyleCnt="8" custScaleY="31282" custLinFactY="1085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A128D-FAA0-4D20-930A-E574EE39161E}" type="pres">
      <dgm:prSet presAssocID="{AD36DED5-F1B6-4177-9675-736A93BD672E}" presName="aSpace2" presStyleCnt="0"/>
      <dgm:spPr/>
    </dgm:pt>
    <dgm:pt modelId="{5B505912-90D4-4685-8A8F-39F0AFCED588}" type="pres">
      <dgm:prSet presAssocID="{081A2CBC-1E4A-42DB-B49B-4C1393D657E6}" presName="childNode" presStyleLbl="node1" presStyleIdx="1" presStyleCnt="8" custScaleY="31809" custLinFactNeighborY="87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6DCB5-BAB0-4BC3-85ED-C5357ECA8DF7}" type="pres">
      <dgm:prSet presAssocID="{633269C6-9D6A-4898-B832-014202D7E813}" presName="aSpace" presStyleCnt="0"/>
      <dgm:spPr/>
    </dgm:pt>
    <dgm:pt modelId="{9CC1EDF2-597E-401C-A7D3-3A3B6FEB5E0E}" type="pres">
      <dgm:prSet presAssocID="{7AE3C6A9-09F4-4DB4-8417-DBC42E3E0CF8}" presName="compNode" presStyleCnt="0"/>
      <dgm:spPr/>
    </dgm:pt>
    <dgm:pt modelId="{C2EC38AF-7B9E-4EEF-8E8C-A8F5867EB6D9}" type="pres">
      <dgm:prSet presAssocID="{7AE3C6A9-09F4-4DB4-8417-DBC42E3E0CF8}" presName="aNode" presStyleLbl="bgShp" presStyleIdx="1" presStyleCnt="6"/>
      <dgm:spPr/>
      <dgm:t>
        <a:bodyPr/>
        <a:lstStyle/>
        <a:p>
          <a:endParaRPr lang="ru-RU"/>
        </a:p>
      </dgm:t>
    </dgm:pt>
    <dgm:pt modelId="{FD98FA6E-D9E2-460B-AF41-8444D9E80CE8}" type="pres">
      <dgm:prSet presAssocID="{7AE3C6A9-09F4-4DB4-8417-DBC42E3E0CF8}" presName="textNode" presStyleLbl="bgShp" presStyleIdx="1" presStyleCnt="6"/>
      <dgm:spPr/>
      <dgm:t>
        <a:bodyPr/>
        <a:lstStyle/>
        <a:p>
          <a:endParaRPr lang="ru-RU"/>
        </a:p>
      </dgm:t>
    </dgm:pt>
    <dgm:pt modelId="{0BC62DA1-008D-41A3-81C4-5C38A40DDD63}" type="pres">
      <dgm:prSet presAssocID="{7AE3C6A9-09F4-4DB4-8417-DBC42E3E0CF8}" presName="compChildNode" presStyleCnt="0"/>
      <dgm:spPr/>
    </dgm:pt>
    <dgm:pt modelId="{85BAE513-80C0-4D3C-99C4-0A243A048432}" type="pres">
      <dgm:prSet presAssocID="{7AE3C6A9-09F4-4DB4-8417-DBC42E3E0CF8}" presName="theInnerList" presStyleCnt="0"/>
      <dgm:spPr/>
    </dgm:pt>
    <dgm:pt modelId="{FA8AE3A3-0EFE-4A46-96C1-51AE70D0B7CF}" type="pres">
      <dgm:prSet presAssocID="{A2FA5479-43C0-4DD5-BECC-50B80445D01C}" presName="childNode" presStyleLbl="node1" presStyleIdx="2" presStyleCnt="8" custScaleY="33536" custLinFactNeighborY="37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B4A7D5-8FF3-4CB8-869A-0BE9E74CF5E7}" type="pres">
      <dgm:prSet presAssocID="{7AE3C6A9-09F4-4DB4-8417-DBC42E3E0CF8}" presName="aSpace" presStyleCnt="0"/>
      <dgm:spPr/>
    </dgm:pt>
    <dgm:pt modelId="{0000FB88-D7F8-4289-A38B-5DAA184A94EF}" type="pres">
      <dgm:prSet presAssocID="{A8E99BCC-017C-447A-9506-54DD7A916CC6}" presName="compNode" presStyleCnt="0"/>
      <dgm:spPr/>
    </dgm:pt>
    <dgm:pt modelId="{EDB4BDA6-33EC-4609-B573-F9FC76A20D44}" type="pres">
      <dgm:prSet presAssocID="{A8E99BCC-017C-447A-9506-54DD7A916CC6}" presName="aNode" presStyleLbl="bgShp" presStyleIdx="2" presStyleCnt="6"/>
      <dgm:spPr/>
      <dgm:t>
        <a:bodyPr/>
        <a:lstStyle/>
        <a:p>
          <a:endParaRPr lang="ru-RU"/>
        </a:p>
      </dgm:t>
    </dgm:pt>
    <dgm:pt modelId="{7E207CA8-6EF6-4ABC-BCA6-1BEC645F5B08}" type="pres">
      <dgm:prSet presAssocID="{A8E99BCC-017C-447A-9506-54DD7A916CC6}" presName="textNode" presStyleLbl="bgShp" presStyleIdx="2" presStyleCnt="6"/>
      <dgm:spPr/>
      <dgm:t>
        <a:bodyPr/>
        <a:lstStyle/>
        <a:p>
          <a:endParaRPr lang="ru-RU"/>
        </a:p>
      </dgm:t>
    </dgm:pt>
    <dgm:pt modelId="{490AAE72-3449-4C3E-B136-EB4D57A71763}" type="pres">
      <dgm:prSet presAssocID="{A8E99BCC-017C-447A-9506-54DD7A916CC6}" presName="compChildNode" presStyleCnt="0"/>
      <dgm:spPr/>
    </dgm:pt>
    <dgm:pt modelId="{1A37C20E-88BD-4292-80E0-D758DDCDCBCE}" type="pres">
      <dgm:prSet presAssocID="{A8E99BCC-017C-447A-9506-54DD7A916CC6}" presName="theInnerList" presStyleCnt="0"/>
      <dgm:spPr/>
    </dgm:pt>
    <dgm:pt modelId="{BADFE6B9-F3A4-4F06-A5DC-A845BBF4C1D5}" type="pres">
      <dgm:prSet presAssocID="{FF20FE23-C626-45EF-88D9-415CA79FEFCB}" presName="childNode" presStyleLbl="node1" presStyleIdx="3" presStyleCnt="8" custScaleY="32054" custLinFactX="34822" custLinFactY="4558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E246E-2417-490D-8CE4-1FCA6300929E}" type="pres">
      <dgm:prSet presAssocID="{FF20FE23-C626-45EF-88D9-415CA79FEFCB}" presName="aSpace2" presStyleCnt="0"/>
      <dgm:spPr/>
    </dgm:pt>
    <dgm:pt modelId="{E12306C9-F13A-4CC7-B022-A3A566DADD4A}" type="pres">
      <dgm:prSet presAssocID="{2BF1AA0A-9BDA-491B-86F6-2208CFA25616}" presName="childNode" presStyleLbl="node1" presStyleIdx="4" presStyleCnt="8" custScaleY="32054" custLinFactNeighborY="87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88A30-7603-40AB-9019-AA5BF002F34F}" type="pres">
      <dgm:prSet presAssocID="{A8E99BCC-017C-447A-9506-54DD7A916CC6}" presName="aSpace" presStyleCnt="0"/>
      <dgm:spPr/>
    </dgm:pt>
    <dgm:pt modelId="{D312219A-F38A-4876-9D99-DF4AE4BCBCD8}" type="pres">
      <dgm:prSet presAssocID="{4ED0FB71-8B73-4EDE-95E9-C7C12A38EAE0}" presName="compNode" presStyleCnt="0"/>
      <dgm:spPr/>
    </dgm:pt>
    <dgm:pt modelId="{E433E389-F197-4861-B139-BE5ABECE87D7}" type="pres">
      <dgm:prSet presAssocID="{4ED0FB71-8B73-4EDE-95E9-C7C12A38EAE0}" presName="aNode" presStyleLbl="bgShp" presStyleIdx="3" presStyleCnt="6"/>
      <dgm:spPr/>
      <dgm:t>
        <a:bodyPr/>
        <a:lstStyle/>
        <a:p>
          <a:endParaRPr lang="ru-RU"/>
        </a:p>
      </dgm:t>
    </dgm:pt>
    <dgm:pt modelId="{90FD4827-719B-40E6-AC1F-829DB0BE0A2C}" type="pres">
      <dgm:prSet presAssocID="{4ED0FB71-8B73-4EDE-95E9-C7C12A38EAE0}" presName="textNode" presStyleLbl="bgShp" presStyleIdx="3" presStyleCnt="6"/>
      <dgm:spPr/>
      <dgm:t>
        <a:bodyPr/>
        <a:lstStyle/>
        <a:p>
          <a:endParaRPr lang="ru-RU"/>
        </a:p>
      </dgm:t>
    </dgm:pt>
    <dgm:pt modelId="{D4D091E3-9952-4B06-BC18-4334635FFDE5}" type="pres">
      <dgm:prSet presAssocID="{4ED0FB71-8B73-4EDE-95E9-C7C12A38EAE0}" presName="compChildNode" presStyleCnt="0"/>
      <dgm:spPr/>
    </dgm:pt>
    <dgm:pt modelId="{6D349DF0-7B52-4AE3-A868-3BA2C017B9C7}" type="pres">
      <dgm:prSet presAssocID="{4ED0FB71-8B73-4EDE-95E9-C7C12A38EAE0}" presName="theInnerList" presStyleCnt="0"/>
      <dgm:spPr/>
    </dgm:pt>
    <dgm:pt modelId="{E1A2FF43-1782-4B31-9CE4-BAD0B33616AD}" type="pres">
      <dgm:prSet presAssocID="{CCFCE8D7-DA20-472A-B01F-C90C4F5FE00B}" presName="childNode" presStyleLbl="node1" presStyleIdx="5" presStyleCnt="8" custScaleY="32054" custLinFactNeighborY="36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63625-43EC-438B-BA7A-D8302519752C}" type="pres">
      <dgm:prSet presAssocID="{4ED0FB71-8B73-4EDE-95E9-C7C12A38EAE0}" presName="aSpace" presStyleCnt="0"/>
      <dgm:spPr/>
    </dgm:pt>
    <dgm:pt modelId="{BB0E6367-653F-4C18-B71E-1FFB7CE2025A}" type="pres">
      <dgm:prSet presAssocID="{A4771C8D-F523-4B6A-919E-3533E243A557}" presName="compNode" presStyleCnt="0"/>
      <dgm:spPr/>
    </dgm:pt>
    <dgm:pt modelId="{52D2B413-F3E0-4EC5-81F5-D508A9F54E1F}" type="pres">
      <dgm:prSet presAssocID="{A4771C8D-F523-4B6A-919E-3533E243A557}" presName="aNode" presStyleLbl="bgShp" presStyleIdx="4" presStyleCnt="6"/>
      <dgm:spPr/>
      <dgm:t>
        <a:bodyPr/>
        <a:lstStyle/>
        <a:p>
          <a:endParaRPr lang="ru-RU"/>
        </a:p>
      </dgm:t>
    </dgm:pt>
    <dgm:pt modelId="{0C49C1CB-9D65-4BF0-816D-BD2251B0262E}" type="pres">
      <dgm:prSet presAssocID="{A4771C8D-F523-4B6A-919E-3533E243A557}" presName="textNode" presStyleLbl="bgShp" presStyleIdx="4" presStyleCnt="6"/>
      <dgm:spPr/>
      <dgm:t>
        <a:bodyPr/>
        <a:lstStyle/>
        <a:p>
          <a:endParaRPr lang="ru-RU"/>
        </a:p>
      </dgm:t>
    </dgm:pt>
    <dgm:pt modelId="{654D2B7C-1580-4BD1-ABF1-1F9A9162A99E}" type="pres">
      <dgm:prSet presAssocID="{A4771C8D-F523-4B6A-919E-3533E243A557}" presName="compChildNode" presStyleCnt="0"/>
      <dgm:spPr/>
    </dgm:pt>
    <dgm:pt modelId="{AC3590F8-DFE0-46B2-8078-F2B9CADCF800}" type="pres">
      <dgm:prSet presAssocID="{A4771C8D-F523-4B6A-919E-3533E243A557}" presName="theInnerList" presStyleCnt="0"/>
      <dgm:spPr/>
    </dgm:pt>
    <dgm:pt modelId="{21535835-029B-40B0-8C83-4136B60D20FD}" type="pres">
      <dgm:prSet presAssocID="{13E7F5E5-D097-4E56-96CB-6136819AC5D8}" presName="childNode" presStyleLbl="node1" presStyleIdx="6" presStyleCnt="8" custScaleY="32054" custLinFactNeighborY="36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DB3DE-24F0-4B68-A4A8-CD553A56385B}" type="pres">
      <dgm:prSet presAssocID="{A4771C8D-F523-4B6A-919E-3533E243A557}" presName="aSpace" presStyleCnt="0"/>
      <dgm:spPr/>
    </dgm:pt>
    <dgm:pt modelId="{7589CCBE-DC91-4D46-AD9D-E438E8CF7B2B}" type="pres">
      <dgm:prSet presAssocID="{8746FB18-F6E5-4D32-A9FE-8E47C88F9317}" presName="compNode" presStyleCnt="0"/>
      <dgm:spPr/>
    </dgm:pt>
    <dgm:pt modelId="{E676E087-38D9-41A0-88E8-FFEAB8BC0028}" type="pres">
      <dgm:prSet presAssocID="{8746FB18-F6E5-4D32-A9FE-8E47C88F9317}" presName="aNode" presStyleLbl="bgShp" presStyleIdx="5" presStyleCnt="6"/>
      <dgm:spPr/>
      <dgm:t>
        <a:bodyPr/>
        <a:lstStyle/>
        <a:p>
          <a:endParaRPr lang="ru-RU"/>
        </a:p>
      </dgm:t>
    </dgm:pt>
    <dgm:pt modelId="{467C6B83-439D-4963-8ADE-5E8571CF4C5D}" type="pres">
      <dgm:prSet presAssocID="{8746FB18-F6E5-4D32-A9FE-8E47C88F9317}" presName="textNode" presStyleLbl="bgShp" presStyleIdx="5" presStyleCnt="6"/>
      <dgm:spPr/>
      <dgm:t>
        <a:bodyPr/>
        <a:lstStyle/>
        <a:p>
          <a:endParaRPr lang="ru-RU"/>
        </a:p>
      </dgm:t>
    </dgm:pt>
    <dgm:pt modelId="{25BF86A5-B98B-4753-BA77-7A71DD11CF88}" type="pres">
      <dgm:prSet presAssocID="{8746FB18-F6E5-4D32-A9FE-8E47C88F9317}" presName="compChildNode" presStyleCnt="0"/>
      <dgm:spPr/>
    </dgm:pt>
    <dgm:pt modelId="{9F9C429C-64C6-46D3-B061-D3159EE6625E}" type="pres">
      <dgm:prSet presAssocID="{8746FB18-F6E5-4D32-A9FE-8E47C88F9317}" presName="theInnerList" presStyleCnt="0"/>
      <dgm:spPr/>
    </dgm:pt>
    <dgm:pt modelId="{B1D1831E-C431-42B9-B43E-DAA4BDF5BD16}" type="pres">
      <dgm:prSet presAssocID="{9C1CB36F-2BF6-4219-A57C-ED23532CF7C3}" presName="childNode" presStyleLbl="node1" presStyleIdx="7" presStyleCnt="8" custScaleY="32054" custLinFactNeighborY="36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AB8D34-A4AF-4D7E-B846-F396623A117D}" type="presOf" srcId="{8746FB18-F6E5-4D32-A9FE-8E47C88F9317}" destId="{467C6B83-439D-4963-8ADE-5E8571CF4C5D}" srcOrd="1" destOrd="0" presId="urn:microsoft.com/office/officeart/2005/8/layout/lProcess2"/>
    <dgm:cxn modelId="{0B095F5D-9DA9-4B35-B0CA-B7752C2A1B12}" type="presOf" srcId="{081A2CBC-1E4A-42DB-B49B-4C1393D657E6}" destId="{5B505912-90D4-4685-8A8F-39F0AFCED588}" srcOrd="0" destOrd="0" presId="urn:microsoft.com/office/officeart/2005/8/layout/lProcess2"/>
    <dgm:cxn modelId="{84EB0B86-C54F-489B-97E2-781ADDC212B6}" srcId="{7AE3C6A9-09F4-4DB4-8417-DBC42E3E0CF8}" destId="{A2FA5479-43C0-4DD5-BECC-50B80445D01C}" srcOrd="0" destOrd="0" parTransId="{E06D3F98-98E2-4077-BAFE-B7278A9D2DFE}" sibTransId="{FA04CDCB-AE74-4A4B-95E0-C9FCD34CAE94}"/>
    <dgm:cxn modelId="{0EF4BC65-3859-43D8-BA21-3DE506E8078E}" type="presOf" srcId="{4ED0FB71-8B73-4EDE-95E9-C7C12A38EAE0}" destId="{E433E389-F197-4861-B139-BE5ABECE87D7}" srcOrd="0" destOrd="0" presId="urn:microsoft.com/office/officeart/2005/8/layout/lProcess2"/>
    <dgm:cxn modelId="{0CF0528E-3E1F-43F2-910B-58D25AB0B9F0}" srcId="{F6B87086-6287-4840-B22D-DCCBAFA81D2A}" destId="{4ED0FB71-8B73-4EDE-95E9-C7C12A38EAE0}" srcOrd="3" destOrd="0" parTransId="{F9A3DABA-C0E4-42B5-B939-E66EF75DACD8}" sibTransId="{24953D4C-F1E0-44AA-8847-0DB82FEE68D1}"/>
    <dgm:cxn modelId="{C6C59384-970F-4475-BBE4-08E6CFF3E2D2}" type="presOf" srcId="{A8E99BCC-017C-447A-9506-54DD7A916CC6}" destId="{EDB4BDA6-33EC-4609-B573-F9FC76A20D44}" srcOrd="0" destOrd="0" presId="urn:microsoft.com/office/officeart/2005/8/layout/lProcess2"/>
    <dgm:cxn modelId="{E85CC186-7525-4914-9FC5-5E3BB1C096C7}" srcId="{F6B87086-6287-4840-B22D-DCCBAFA81D2A}" destId="{A8E99BCC-017C-447A-9506-54DD7A916CC6}" srcOrd="2" destOrd="0" parTransId="{D3B5EB82-69AF-4F3C-A930-2D5349EAA335}" sibTransId="{388A4D85-CF6E-4759-95CF-84376E60AEA8}"/>
    <dgm:cxn modelId="{F76C526A-BB4E-4836-AAB2-2D32858E4216}" srcId="{A8E99BCC-017C-447A-9506-54DD7A916CC6}" destId="{2BF1AA0A-9BDA-491B-86F6-2208CFA25616}" srcOrd="1" destOrd="0" parTransId="{9E8D876D-44DC-4A1D-83E9-2FE14D17AA81}" sibTransId="{FEAFCFC4-B644-47AF-84FD-3C69794CD437}"/>
    <dgm:cxn modelId="{F9887B33-3FD9-42AD-9D65-BC4D2921778A}" srcId="{A8E99BCC-017C-447A-9506-54DD7A916CC6}" destId="{FF20FE23-C626-45EF-88D9-415CA79FEFCB}" srcOrd="0" destOrd="0" parTransId="{42E1E2F4-84C0-423D-B8DE-07EF5CFC1B90}" sibTransId="{3B6CF35F-A34E-4246-820B-F94CB9451F3B}"/>
    <dgm:cxn modelId="{0C456290-C291-420D-93F1-35C9ADC6FA18}" type="presOf" srcId="{A4771C8D-F523-4B6A-919E-3533E243A557}" destId="{0C49C1CB-9D65-4BF0-816D-BD2251B0262E}" srcOrd="1" destOrd="0" presId="urn:microsoft.com/office/officeart/2005/8/layout/lProcess2"/>
    <dgm:cxn modelId="{C433AD6C-42F5-4512-8017-EE26A71A0296}" type="presOf" srcId="{7AE3C6A9-09F4-4DB4-8417-DBC42E3E0CF8}" destId="{C2EC38AF-7B9E-4EEF-8E8C-A8F5867EB6D9}" srcOrd="0" destOrd="0" presId="urn:microsoft.com/office/officeart/2005/8/layout/lProcess2"/>
    <dgm:cxn modelId="{67A5A0D5-BCA8-4212-B585-296CE1C943CF}" srcId="{F6B87086-6287-4840-B22D-DCCBAFA81D2A}" destId="{A4771C8D-F523-4B6A-919E-3533E243A557}" srcOrd="4" destOrd="0" parTransId="{A904CC0E-03A1-4265-9EBA-8593C0EBD73E}" sibTransId="{13117B8D-2CCB-4216-8154-B21C1C56A898}"/>
    <dgm:cxn modelId="{1DEAA135-CD46-4B1C-A68D-45DFC6F142BF}" srcId="{F6B87086-6287-4840-B22D-DCCBAFA81D2A}" destId="{8746FB18-F6E5-4D32-A9FE-8E47C88F9317}" srcOrd="5" destOrd="0" parTransId="{7303282A-3AC3-4014-8771-55ED935A249F}" sibTransId="{2EFACA64-7377-47E8-956A-40A6D6AEA608}"/>
    <dgm:cxn modelId="{3B078245-68DF-446F-BDFF-38391810C51F}" type="presOf" srcId="{633269C6-9D6A-4898-B832-014202D7E813}" destId="{ED345B23-1290-4AB6-9DB1-D51512923663}" srcOrd="0" destOrd="0" presId="urn:microsoft.com/office/officeart/2005/8/layout/lProcess2"/>
    <dgm:cxn modelId="{B6508E62-1DC0-4C56-8E4F-B5F4C38CD80B}" type="presOf" srcId="{CCFCE8D7-DA20-472A-B01F-C90C4F5FE00B}" destId="{E1A2FF43-1782-4B31-9CE4-BAD0B33616AD}" srcOrd="0" destOrd="0" presId="urn:microsoft.com/office/officeart/2005/8/layout/lProcess2"/>
    <dgm:cxn modelId="{291A6D0C-F860-4CA7-96F2-A35A1F8F51B4}" type="presOf" srcId="{F6B87086-6287-4840-B22D-DCCBAFA81D2A}" destId="{C6080F39-E6F0-4783-93C3-15A3E9A495A0}" srcOrd="0" destOrd="0" presId="urn:microsoft.com/office/officeart/2005/8/layout/lProcess2"/>
    <dgm:cxn modelId="{7AD832AF-7800-45C8-BB7F-A63D178276EF}" srcId="{633269C6-9D6A-4898-B832-014202D7E813}" destId="{AD36DED5-F1B6-4177-9675-736A93BD672E}" srcOrd="0" destOrd="0" parTransId="{A75C27F8-DA38-434A-9BC9-0D385CC6D479}" sibTransId="{14779BA0-872F-44D6-87BC-D79077B06BAE}"/>
    <dgm:cxn modelId="{7F03F6EC-7006-4BFF-9A97-5D7D20906CDF}" type="presOf" srcId="{7AE3C6A9-09F4-4DB4-8417-DBC42E3E0CF8}" destId="{FD98FA6E-D9E2-460B-AF41-8444D9E80CE8}" srcOrd="1" destOrd="0" presId="urn:microsoft.com/office/officeart/2005/8/layout/lProcess2"/>
    <dgm:cxn modelId="{4138BD2C-3B98-4564-AC96-27537B83C311}" type="presOf" srcId="{A4771C8D-F523-4B6A-919E-3533E243A557}" destId="{52D2B413-F3E0-4EC5-81F5-D508A9F54E1F}" srcOrd="0" destOrd="0" presId="urn:microsoft.com/office/officeart/2005/8/layout/lProcess2"/>
    <dgm:cxn modelId="{7D4E75F9-858D-4114-9EC5-255F7EBCAD17}" type="presOf" srcId="{FF20FE23-C626-45EF-88D9-415CA79FEFCB}" destId="{BADFE6B9-F3A4-4F06-A5DC-A845BBF4C1D5}" srcOrd="0" destOrd="0" presId="urn:microsoft.com/office/officeart/2005/8/layout/lProcess2"/>
    <dgm:cxn modelId="{353A6351-61DA-4C54-857A-6652E0C7371A}" type="presOf" srcId="{2BF1AA0A-9BDA-491B-86F6-2208CFA25616}" destId="{E12306C9-F13A-4CC7-B022-A3A566DADD4A}" srcOrd="0" destOrd="0" presId="urn:microsoft.com/office/officeart/2005/8/layout/lProcess2"/>
    <dgm:cxn modelId="{FE902043-5DA9-4C43-8E02-DCC7CD25F322}" type="presOf" srcId="{4ED0FB71-8B73-4EDE-95E9-C7C12A38EAE0}" destId="{90FD4827-719B-40E6-AC1F-829DB0BE0A2C}" srcOrd="1" destOrd="0" presId="urn:microsoft.com/office/officeart/2005/8/layout/lProcess2"/>
    <dgm:cxn modelId="{EF01C1E2-BC43-419A-996C-72B8647B3BF2}" type="presOf" srcId="{633269C6-9D6A-4898-B832-014202D7E813}" destId="{3CF8B8BC-9F6D-4AB6-A928-597DBD575DC1}" srcOrd="1" destOrd="0" presId="urn:microsoft.com/office/officeart/2005/8/layout/lProcess2"/>
    <dgm:cxn modelId="{4259AFAD-B8F5-4875-ABF1-455E9A280FAB}" type="presOf" srcId="{9C1CB36F-2BF6-4219-A57C-ED23532CF7C3}" destId="{B1D1831E-C431-42B9-B43E-DAA4BDF5BD16}" srcOrd="0" destOrd="0" presId="urn:microsoft.com/office/officeart/2005/8/layout/lProcess2"/>
    <dgm:cxn modelId="{EBA64AFC-169F-4854-AAD1-9C1AD0697933}" srcId="{F6B87086-6287-4840-B22D-DCCBAFA81D2A}" destId="{633269C6-9D6A-4898-B832-014202D7E813}" srcOrd="0" destOrd="0" parTransId="{AC230273-4461-48B8-A6FF-8D3E9D84B607}" sibTransId="{8C6D5F01-D387-4459-8D6C-9713F196120C}"/>
    <dgm:cxn modelId="{2BF6593C-93D8-4B0C-A5A3-C6393626F3C2}" type="presOf" srcId="{A8E99BCC-017C-447A-9506-54DD7A916CC6}" destId="{7E207CA8-6EF6-4ABC-BCA6-1BEC645F5B08}" srcOrd="1" destOrd="0" presId="urn:microsoft.com/office/officeart/2005/8/layout/lProcess2"/>
    <dgm:cxn modelId="{8841450E-6880-4CB3-A388-87DA45FA1E75}" type="presOf" srcId="{A2FA5479-43C0-4DD5-BECC-50B80445D01C}" destId="{FA8AE3A3-0EFE-4A46-96C1-51AE70D0B7CF}" srcOrd="0" destOrd="0" presId="urn:microsoft.com/office/officeart/2005/8/layout/lProcess2"/>
    <dgm:cxn modelId="{2842A4C5-F75B-4257-8321-74C5E7688301}" srcId="{F6B87086-6287-4840-B22D-DCCBAFA81D2A}" destId="{7AE3C6A9-09F4-4DB4-8417-DBC42E3E0CF8}" srcOrd="1" destOrd="0" parTransId="{B2BCF66C-0BEE-45CA-9D06-899ECF198514}" sibTransId="{3EF7FAC0-2223-4ACF-9EF0-055A4E918646}"/>
    <dgm:cxn modelId="{CB11B426-1D7F-468A-AF54-62484D223A6B}" srcId="{8746FB18-F6E5-4D32-A9FE-8E47C88F9317}" destId="{9C1CB36F-2BF6-4219-A57C-ED23532CF7C3}" srcOrd="0" destOrd="0" parTransId="{67C396C4-F325-4543-993C-74BF1D216A9E}" sibTransId="{2E6DD76E-52E4-4D39-9286-01D8137C9712}"/>
    <dgm:cxn modelId="{3526A4E3-5BB5-4A72-B6CA-9DEC3BFF755C}" srcId="{4ED0FB71-8B73-4EDE-95E9-C7C12A38EAE0}" destId="{CCFCE8D7-DA20-472A-B01F-C90C4F5FE00B}" srcOrd="0" destOrd="0" parTransId="{3231EFE2-25C0-42EC-AE36-9352756C855E}" sibTransId="{A90C7835-41F2-46F4-9BCB-B81844112698}"/>
    <dgm:cxn modelId="{DA1360F9-D265-4A90-88EB-688937A89CEA}" type="presOf" srcId="{8746FB18-F6E5-4D32-A9FE-8E47C88F9317}" destId="{E676E087-38D9-41A0-88E8-FFEAB8BC0028}" srcOrd="0" destOrd="0" presId="urn:microsoft.com/office/officeart/2005/8/layout/lProcess2"/>
    <dgm:cxn modelId="{65F2AB47-5988-42C2-A9EC-CD2AD8E364A3}" type="presOf" srcId="{13E7F5E5-D097-4E56-96CB-6136819AC5D8}" destId="{21535835-029B-40B0-8C83-4136B60D20FD}" srcOrd="0" destOrd="0" presId="urn:microsoft.com/office/officeart/2005/8/layout/lProcess2"/>
    <dgm:cxn modelId="{3CAE7E84-E6DF-4CAA-A43C-06B0CE99A380}" srcId="{A4771C8D-F523-4B6A-919E-3533E243A557}" destId="{13E7F5E5-D097-4E56-96CB-6136819AC5D8}" srcOrd="0" destOrd="0" parTransId="{E631B465-27EE-41BE-BF00-308D8534F2C0}" sibTransId="{5182F9FF-E0DE-4312-A2F1-851E4D3D2D55}"/>
    <dgm:cxn modelId="{588714F5-F2A8-4A27-9A68-75C5A4915272}" type="presOf" srcId="{AD36DED5-F1B6-4177-9675-736A93BD672E}" destId="{C1ECB13B-B826-4A23-A328-70D8F77AC753}" srcOrd="0" destOrd="0" presId="urn:microsoft.com/office/officeart/2005/8/layout/lProcess2"/>
    <dgm:cxn modelId="{80F47FC8-9FCF-4302-8CF8-4F43BB5BEF32}" srcId="{633269C6-9D6A-4898-B832-014202D7E813}" destId="{081A2CBC-1E4A-42DB-B49B-4C1393D657E6}" srcOrd="1" destOrd="0" parTransId="{E5D8A224-35F6-4EC2-ABA9-106EAF96C38A}" sibTransId="{8514DB13-E100-4D12-BC15-376D835FAB53}"/>
    <dgm:cxn modelId="{73D7BD5C-5967-40DB-9603-708FCEE5BD41}" type="presParOf" srcId="{C6080F39-E6F0-4783-93C3-15A3E9A495A0}" destId="{F4362680-B1D9-4564-873D-3E3867A4F3B3}" srcOrd="0" destOrd="0" presId="urn:microsoft.com/office/officeart/2005/8/layout/lProcess2"/>
    <dgm:cxn modelId="{8D223A06-9A05-4E73-8ECF-430EC282240C}" type="presParOf" srcId="{F4362680-B1D9-4564-873D-3E3867A4F3B3}" destId="{ED345B23-1290-4AB6-9DB1-D51512923663}" srcOrd="0" destOrd="0" presId="urn:microsoft.com/office/officeart/2005/8/layout/lProcess2"/>
    <dgm:cxn modelId="{CDB551EC-A019-4328-A354-29A5602F8156}" type="presParOf" srcId="{F4362680-B1D9-4564-873D-3E3867A4F3B3}" destId="{3CF8B8BC-9F6D-4AB6-A928-597DBD575DC1}" srcOrd="1" destOrd="0" presId="urn:microsoft.com/office/officeart/2005/8/layout/lProcess2"/>
    <dgm:cxn modelId="{306A9976-AFF5-47C6-B769-7E91C2A4C157}" type="presParOf" srcId="{F4362680-B1D9-4564-873D-3E3867A4F3B3}" destId="{964A1689-C9A0-4FDF-8AC2-5017586B2A57}" srcOrd="2" destOrd="0" presId="urn:microsoft.com/office/officeart/2005/8/layout/lProcess2"/>
    <dgm:cxn modelId="{213FC5CF-AA03-438E-9BC7-464081A4701F}" type="presParOf" srcId="{964A1689-C9A0-4FDF-8AC2-5017586B2A57}" destId="{F374BA25-C5C8-488C-9D7F-4D4C08E44193}" srcOrd="0" destOrd="0" presId="urn:microsoft.com/office/officeart/2005/8/layout/lProcess2"/>
    <dgm:cxn modelId="{6B50B12E-6706-4B6B-87B2-7EC8BA584554}" type="presParOf" srcId="{F374BA25-C5C8-488C-9D7F-4D4C08E44193}" destId="{C1ECB13B-B826-4A23-A328-70D8F77AC753}" srcOrd="0" destOrd="0" presId="urn:microsoft.com/office/officeart/2005/8/layout/lProcess2"/>
    <dgm:cxn modelId="{3D9A9E46-99D9-4D8F-AFD9-BBBCCAE8BD2F}" type="presParOf" srcId="{F374BA25-C5C8-488C-9D7F-4D4C08E44193}" destId="{29EA128D-FAA0-4D20-930A-E574EE39161E}" srcOrd="1" destOrd="0" presId="urn:microsoft.com/office/officeart/2005/8/layout/lProcess2"/>
    <dgm:cxn modelId="{1E842806-4A7F-4A80-8CA7-26606720B277}" type="presParOf" srcId="{F374BA25-C5C8-488C-9D7F-4D4C08E44193}" destId="{5B505912-90D4-4685-8A8F-39F0AFCED588}" srcOrd="2" destOrd="0" presId="urn:microsoft.com/office/officeart/2005/8/layout/lProcess2"/>
    <dgm:cxn modelId="{EDCA3724-BD03-4C83-BE12-0EA7B9BC0804}" type="presParOf" srcId="{C6080F39-E6F0-4783-93C3-15A3E9A495A0}" destId="{05E6DCB5-BAB0-4BC3-85ED-C5357ECA8DF7}" srcOrd="1" destOrd="0" presId="urn:microsoft.com/office/officeart/2005/8/layout/lProcess2"/>
    <dgm:cxn modelId="{85BE16E8-A82D-4CDE-89B3-66F5C58DE6FE}" type="presParOf" srcId="{C6080F39-E6F0-4783-93C3-15A3E9A495A0}" destId="{9CC1EDF2-597E-401C-A7D3-3A3B6FEB5E0E}" srcOrd="2" destOrd="0" presId="urn:microsoft.com/office/officeart/2005/8/layout/lProcess2"/>
    <dgm:cxn modelId="{A3D6A810-B45D-4521-A723-15F7F17C6EFC}" type="presParOf" srcId="{9CC1EDF2-597E-401C-A7D3-3A3B6FEB5E0E}" destId="{C2EC38AF-7B9E-4EEF-8E8C-A8F5867EB6D9}" srcOrd="0" destOrd="0" presId="urn:microsoft.com/office/officeart/2005/8/layout/lProcess2"/>
    <dgm:cxn modelId="{6A39E62B-1790-432E-AA36-93F42F297DB2}" type="presParOf" srcId="{9CC1EDF2-597E-401C-A7D3-3A3B6FEB5E0E}" destId="{FD98FA6E-D9E2-460B-AF41-8444D9E80CE8}" srcOrd="1" destOrd="0" presId="urn:microsoft.com/office/officeart/2005/8/layout/lProcess2"/>
    <dgm:cxn modelId="{50F60975-5D68-497D-867F-1A77BCE4D640}" type="presParOf" srcId="{9CC1EDF2-597E-401C-A7D3-3A3B6FEB5E0E}" destId="{0BC62DA1-008D-41A3-81C4-5C38A40DDD63}" srcOrd="2" destOrd="0" presId="urn:microsoft.com/office/officeart/2005/8/layout/lProcess2"/>
    <dgm:cxn modelId="{0B01371C-3B6F-4BD3-BCB0-93DDBF2F4A95}" type="presParOf" srcId="{0BC62DA1-008D-41A3-81C4-5C38A40DDD63}" destId="{85BAE513-80C0-4D3C-99C4-0A243A048432}" srcOrd="0" destOrd="0" presId="urn:microsoft.com/office/officeart/2005/8/layout/lProcess2"/>
    <dgm:cxn modelId="{4434354C-20EF-43AD-B3A6-EEE212834F67}" type="presParOf" srcId="{85BAE513-80C0-4D3C-99C4-0A243A048432}" destId="{FA8AE3A3-0EFE-4A46-96C1-51AE70D0B7CF}" srcOrd="0" destOrd="0" presId="urn:microsoft.com/office/officeart/2005/8/layout/lProcess2"/>
    <dgm:cxn modelId="{8419F326-F56E-42F3-B309-A3D920B43D7C}" type="presParOf" srcId="{C6080F39-E6F0-4783-93C3-15A3E9A495A0}" destId="{03B4A7D5-8FF3-4CB8-869A-0BE9E74CF5E7}" srcOrd="3" destOrd="0" presId="urn:microsoft.com/office/officeart/2005/8/layout/lProcess2"/>
    <dgm:cxn modelId="{43A2A2B3-E8C5-403D-871A-60EC736E256B}" type="presParOf" srcId="{C6080F39-E6F0-4783-93C3-15A3E9A495A0}" destId="{0000FB88-D7F8-4289-A38B-5DAA184A94EF}" srcOrd="4" destOrd="0" presId="urn:microsoft.com/office/officeart/2005/8/layout/lProcess2"/>
    <dgm:cxn modelId="{047FD545-B414-46D8-974B-1B074BE907D7}" type="presParOf" srcId="{0000FB88-D7F8-4289-A38B-5DAA184A94EF}" destId="{EDB4BDA6-33EC-4609-B573-F9FC76A20D44}" srcOrd="0" destOrd="0" presId="urn:microsoft.com/office/officeart/2005/8/layout/lProcess2"/>
    <dgm:cxn modelId="{6470F5DD-D866-41F2-96B6-AC779B92D906}" type="presParOf" srcId="{0000FB88-D7F8-4289-A38B-5DAA184A94EF}" destId="{7E207CA8-6EF6-4ABC-BCA6-1BEC645F5B08}" srcOrd="1" destOrd="0" presId="urn:microsoft.com/office/officeart/2005/8/layout/lProcess2"/>
    <dgm:cxn modelId="{B896AB4E-A176-403E-B699-AF0627344C22}" type="presParOf" srcId="{0000FB88-D7F8-4289-A38B-5DAA184A94EF}" destId="{490AAE72-3449-4C3E-B136-EB4D57A71763}" srcOrd="2" destOrd="0" presId="urn:microsoft.com/office/officeart/2005/8/layout/lProcess2"/>
    <dgm:cxn modelId="{CFFA97D5-6A66-420A-BDAD-4A1C2674ED56}" type="presParOf" srcId="{490AAE72-3449-4C3E-B136-EB4D57A71763}" destId="{1A37C20E-88BD-4292-80E0-D758DDCDCBCE}" srcOrd="0" destOrd="0" presId="urn:microsoft.com/office/officeart/2005/8/layout/lProcess2"/>
    <dgm:cxn modelId="{11D2E15E-39F2-4EB4-9542-0F32E50D6003}" type="presParOf" srcId="{1A37C20E-88BD-4292-80E0-D758DDCDCBCE}" destId="{BADFE6B9-F3A4-4F06-A5DC-A845BBF4C1D5}" srcOrd="0" destOrd="0" presId="urn:microsoft.com/office/officeart/2005/8/layout/lProcess2"/>
    <dgm:cxn modelId="{B5ACE604-C872-478B-B531-15906320CAAE}" type="presParOf" srcId="{1A37C20E-88BD-4292-80E0-D758DDCDCBCE}" destId="{F21E246E-2417-490D-8CE4-1FCA6300929E}" srcOrd="1" destOrd="0" presId="urn:microsoft.com/office/officeart/2005/8/layout/lProcess2"/>
    <dgm:cxn modelId="{1DAD93C7-9651-43F6-BD6D-7B4B4B1314D8}" type="presParOf" srcId="{1A37C20E-88BD-4292-80E0-D758DDCDCBCE}" destId="{E12306C9-F13A-4CC7-B022-A3A566DADD4A}" srcOrd="2" destOrd="0" presId="urn:microsoft.com/office/officeart/2005/8/layout/lProcess2"/>
    <dgm:cxn modelId="{1AE8DD5F-9E0D-4D09-B17D-CCB1FFD41C43}" type="presParOf" srcId="{C6080F39-E6F0-4783-93C3-15A3E9A495A0}" destId="{A5C88A30-7603-40AB-9019-AA5BF002F34F}" srcOrd="5" destOrd="0" presId="urn:microsoft.com/office/officeart/2005/8/layout/lProcess2"/>
    <dgm:cxn modelId="{B19D625D-0542-4FE9-A1ED-01513186BF29}" type="presParOf" srcId="{C6080F39-E6F0-4783-93C3-15A3E9A495A0}" destId="{D312219A-F38A-4876-9D99-DF4AE4BCBCD8}" srcOrd="6" destOrd="0" presId="urn:microsoft.com/office/officeart/2005/8/layout/lProcess2"/>
    <dgm:cxn modelId="{8DB72281-73C7-488C-923C-A01E921E0759}" type="presParOf" srcId="{D312219A-F38A-4876-9D99-DF4AE4BCBCD8}" destId="{E433E389-F197-4861-B139-BE5ABECE87D7}" srcOrd="0" destOrd="0" presId="urn:microsoft.com/office/officeart/2005/8/layout/lProcess2"/>
    <dgm:cxn modelId="{621B058D-52F4-43F1-BDD7-80F10F877686}" type="presParOf" srcId="{D312219A-F38A-4876-9D99-DF4AE4BCBCD8}" destId="{90FD4827-719B-40E6-AC1F-829DB0BE0A2C}" srcOrd="1" destOrd="0" presId="urn:microsoft.com/office/officeart/2005/8/layout/lProcess2"/>
    <dgm:cxn modelId="{14DB7238-F5E3-4E21-90CA-BCBF4A780FDA}" type="presParOf" srcId="{D312219A-F38A-4876-9D99-DF4AE4BCBCD8}" destId="{D4D091E3-9952-4B06-BC18-4334635FFDE5}" srcOrd="2" destOrd="0" presId="urn:microsoft.com/office/officeart/2005/8/layout/lProcess2"/>
    <dgm:cxn modelId="{C4DD9354-619E-4DAD-A97B-E7BBB0752CC5}" type="presParOf" srcId="{D4D091E3-9952-4B06-BC18-4334635FFDE5}" destId="{6D349DF0-7B52-4AE3-A868-3BA2C017B9C7}" srcOrd="0" destOrd="0" presId="urn:microsoft.com/office/officeart/2005/8/layout/lProcess2"/>
    <dgm:cxn modelId="{4DC94DE1-83EE-42F3-A349-EF2B4D9425C6}" type="presParOf" srcId="{6D349DF0-7B52-4AE3-A868-3BA2C017B9C7}" destId="{E1A2FF43-1782-4B31-9CE4-BAD0B33616AD}" srcOrd="0" destOrd="0" presId="urn:microsoft.com/office/officeart/2005/8/layout/lProcess2"/>
    <dgm:cxn modelId="{B6C3D014-CA3D-441A-B77B-F872086F38B2}" type="presParOf" srcId="{C6080F39-E6F0-4783-93C3-15A3E9A495A0}" destId="{3FC63625-43EC-438B-BA7A-D8302519752C}" srcOrd="7" destOrd="0" presId="urn:microsoft.com/office/officeart/2005/8/layout/lProcess2"/>
    <dgm:cxn modelId="{FB6A4539-4598-4214-AF51-FCF160874274}" type="presParOf" srcId="{C6080F39-E6F0-4783-93C3-15A3E9A495A0}" destId="{BB0E6367-653F-4C18-B71E-1FFB7CE2025A}" srcOrd="8" destOrd="0" presId="urn:microsoft.com/office/officeart/2005/8/layout/lProcess2"/>
    <dgm:cxn modelId="{8ACAF3B5-D058-4E24-8005-522157D12DFE}" type="presParOf" srcId="{BB0E6367-653F-4C18-B71E-1FFB7CE2025A}" destId="{52D2B413-F3E0-4EC5-81F5-D508A9F54E1F}" srcOrd="0" destOrd="0" presId="urn:microsoft.com/office/officeart/2005/8/layout/lProcess2"/>
    <dgm:cxn modelId="{4FA3EF78-66BA-4201-8FE8-ED6EDFD144B5}" type="presParOf" srcId="{BB0E6367-653F-4C18-B71E-1FFB7CE2025A}" destId="{0C49C1CB-9D65-4BF0-816D-BD2251B0262E}" srcOrd="1" destOrd="0" presId="urn:microsoft.com/office/officeart/2005/8/layout/lProcess2"/>
    <dgm:cxn modelId="{764FB38D-299B-41A4-94E7-BAAD269F85C3}" type="presParOf" srcId="{BB0E6367-653F-4C18-B71E-1FFB7CE2025A}" destId="{654D2B7C-1580-4BD1-ABF1-1F9A9162A99E}" srcOrd="2" destOrd="0" presId="urn:microsoft.com/office/officeart/2005/8/layout/lProcess2"/>
    <dgm:cxn modelId="{6A063742-DE39-4F2E-A169-17EAC690C78A}" type="presParOf" srcId="{654D2B7C-1580-4BD1-ABF1-1F9A9162A99E}" destId="{AC3590F8-DFE0-46B2-8078-F2B9CADCF800}" srcOrd="0" destOrd="0" presId="urn:microsoft.com/office/officeart/2005/8/layout/lProcess2"/>
    <dgm:cxn modelId="{579B42DE-BF33-4043-B1B2-2643BAC12BF0}" type="presParOf" srcId="{AC3590F8-DFE0-46B2-8078-F2B9CADCF800}" destId="{21535835-029B-40B0-8C83-4136B60D20FD}" srcOrd="0" destOrd="0" presId="urn:microsoft.com/office/officeart/2005/8/layout/lProcess2"/>
    <dgm:cxn modelId="{70FA2B33-19B4-4C50-A716-664E6FE7CFD3}" type="presParOf" srcId="{C6080F39-E6F0-4783-93C3-15A3E9A495A0}" destId="{426DB3DE-24F0-4B68-A4A8-CD553A56385B}" srcOrd="9" destOrd="0" presId="urn:microsoft.com/office/officeart/2005/8/layout/lProcess2"/>
    <dgm:cxn modelId="{D5E3481C-39C3-4D77-975D-7BBC7630B226}" type="presParOf" srcId="{C6080F39-E6F0-4783-93C3-15A3E9A495A0}" destId="{7589CCBE-DC91-4D46-AD9D-E438E8CF7B2B}" srcOrd="10" destOrd="0" presId="urn:microsoft.com/office/officeart/2005/8/layout/lProcess2"/>
    <dgm:cxn modelId="{60A4F871-7087-4EDF-A5F9-200FA2EA742D}" type="presParOf" srcId="{7589CCBE-DC91-4D46-AD9D-E438E8CF7B2B}" destId="{E676E087-38D9-41A0-88E8-FFEAB8BC0028}" srcOrd="0" destOrd="0" presId="urn:microsoft.com/office/officeart/2005/8/layout/lProcess2"/>
    <dgm:cxn modelId="{B2DFEC94-2691-4C97-A988-18E6C96474F2}" type="presParOf" srcId="{7589CCBE-DC91-4D46-AD9D-E438E8CF7B2B}" destId="{467C6B83-439D-4963-8ADE-5E8571CF4C5D}" srcOrd="1" destOrd="0" presId="urn:microsoft.com/office/officeart/2005/8/layout/lProcess2"/>
    <dgm:cxn modelId="{D6965223-BC02-405C-9A31-699856F729DA}" type="presParOf" srcId="{7589CCBE-DC91-4D46-AD9D-E438E8CF7B2B}" destId="{25BF86A5-B98B-4753-BA77-7A71DD11CF88}" srcOrd="2" destOrd="0" presId="urn:microsoft.com/office/officeart/2005/8/layout/lProcess2"/>
    <dgm:cxn modelId="{9D3BF064-A3A4-4BD8-9CA5-86BDB98CBC0B}" type="presParOf" srcId="{25BF86A5-B98B-4753-BA77-7A71DD11CF88}" destId="{9F9C429C-64C6-46D3-B061-D3159EE6625E}" srcOrd="0" destOrd="0" presId="urn:microsoft.com/office/officeart/2005/8/layout/lProcess2"/>
    <dgm:cxn modelId="{97EA32D9-303B-4C39-AB23-1460D0D3B1EC}" type="presParOf" srcId="{9F9C429C-64C6-46D3-B061-D3159EE6625E}" destId="{B1D1831E-C431-42B9-B43E-DAA4BDF5BD1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6B87086-6287-4840-B22D-DCCBAFA81D2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3269C6-9D6A-4898-B832-014202D7E813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400" dirty="0" smtClean="0"/>
            <a:t>«Эффективное </a:t>
          </a:r>
          <a:r>
            <a:rPr lang="ru-RU" sz="1400" dirty="0" err="1" smtClean="0"/>
            <a:t>родительство</a:t>
          </a:r>
          <a:r>
            <a:rPr lang="ru-RU" sz="1400" dirty="0" smtClean="0"/>
            <a:t>»</a:t>
          </a:r>
        </a:p>
        <a:p>
          <a:r>
            <a:rPr lang="ru-RU" sz="1400" dirty="0" smtClean="0"/>
            <a:t>Реализация профессионального стандарта «Педагог психолог»</a:t>
          </a:r>
        </a:p>
        <a:p>
          <a:r>
            <a:rPr lang="ru-RU" sz="1400" dirty="0" smtClean="0"/>
            <a:t>МБОУ </a:t>
          </a:r>
          <a:r>
            <a:rPr lang="ru-RU" sz="1400" dirty="0" err="1" smtClean="0"/>
            <a:t>ЦДиК</a:t>
          </a:r>
          <a:endParaRPr lang="ru-RU" sz="1400" dirty="0"/>
        </a:p>
      </dgm:t>
    </dgm:pt>
    <dgm:pt modelId="{AC230273-4461-48B8-A6FF-8D3E9D84B607}" type="parTrans" cxnId="{EBA64AFC-169F-4854-AAD1-9C1AD0697933}">
      <dgm:prSet/>
      <dgm:spPr/>
      <dgm:t>
        <a:bodyPr/>
        <a:lstStyle/>
        <a:p>
          <a:endParaRPr lang="ru-RU"/>
        </a:p>
      </dgm:t>
    </dgm:pt>
    <dgm:pt modelId="{8C6D5F01-D387-4459-8D6C-9713F196120C}" type="sibTrans" cxnId="{EBA64AFC-169F-4854-AAD1-9C1AD0697933}">
      <dgm:prSet/>
      <dgm:spPr/>
      <dgm:t>
        <a:bodyPr/>
        <a:lstStyle/>
        <a:p>
          <a:endParaRPr lang="ru-RU"/>
        </a:p>
      </dgm:t>
    </dgm:pt>
    <dgm:pt modelId="{7AE3C6A9-09F4-4DB4-8417-DBC42E3E0CF8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400" dirty="0" smtClean="0"/>
            <a:t>«Программа формирования школьного </a:t>
          </a:r>
          <a:r>
            <a:rPr lang="ru-RU" sz="1400" dirty="0" err="1" smtClean="0"/>
            <a:t>здоровьесберегающего</a:t>
          </a:r>
          <a:r>
            <a:rPr lang="ru-RU" sz="1400" dirty="0" smtClean="0"/>
            <a:t> пространства»</a:t>
          </a:r>
        </a:p>
        <a:p>
          <a:r>
            <a:rPr lang="ru-RU" sz="1400" dirty="0" smtClean="0"/>
            <a:t>МКОУ «Центр образования </a:t>
          </a:r>
          <a:r>
            <a:rPr lang="ru-RU" sz="1400" dirty="0" err="1" smtClean="0"/>
            <a:t>Краснолесский</a:t>
          </a:r>
          <a:r>
            <a:rPr lang="ru-RU" sz="1400" dirty="0" smtClean="0"/>
            <a:t>»</a:t>
          </a:r>
          <a:endParaRPr lang="ru-RU" sz="1400" dirty="0"/>
        </a:p>
      </dgm:t>
    </dgm:pt>
    <dgm:pt modelId="{B2BCF66C-0BEE-45CA-9D06-899ECF198514}" type="parTrans" cxnId="{2842A4C5-F75B-4257-8321-74C5E7688301}">
      <dgm:prSet/>
      <dgm:spPr/>
      <dgm:t>
        <a:bodyPr/>
        <a:lstStyle/>
        <a:p>
          <a:endParaRPr lang="ru-RU"/>
        </a:p>
      </dgm:t>
    </dgm:pt>
    <dgm:pt modelId="{3EF7FAC0-2223-4ACF-9EF0-055A4E918646}" type="sibTrans" cxnId="{2842A4C5-F75B-4257-8321-74C5E7688301}">
      <dgm:prSet/>
      <dgm:spPr/>
      <dgm:t>
        <a:bodyPr/>
        <a:lstStyle/>
        <a:p>
          <a:endParaRPr lang="ru-RU"/>
        </a:p>
      </dgm:t>
    </dgm:pt>
    <dgm:pt modelId="{A8E99BCC-017C-447A-9506-54DD7A916CC6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400" dirty="0" smtClean="0"/>
            <a:t>«Личность ребенка как цель, объект, субъект и результат воспитания в гуманистической воспитательной системе»</a:t>
          </a:r>
        </a:p>
        <a:p>
          <a:r>
            <a:rPr lang="ru-RU" sz="1400" dirty="0" smtClean="0"/>
            <a:t>МКОУ «Центр образования </a:t>
          </a:r>
          <a:r>
            <a:rPr lang="ru-RU" sz="1400" dirty="0" err="1" smtClean="0"/>
            <a:t>Краснолесский</a:t>
          </a:r>
          <a:r>
            <a:rPr lang="ru-RU" sz="1400" dirty="0" smtClean="0"/>
            <a:t>»</a:t>
          </a:r>
          <a:endParaRPr lang="ru-RU" sz="1400" dirty="0"/>
        </a:p>
      </dgm:t>
    </dgm:pt>
    <dgm:pt modelId="{D3B5EB82-69AF-4F3C-A930-2D5349EAA335}" type="parTrans" cxnId="{E85CC186-7525-4914-9FC5-5E3BB1C096C7}">
      <dgm:prSet/>
      <dgm:spPr/>
      <dgm:t>
        <a:bodyPr/>
        <a:lstStyle/>
        <a:p>
          <a:endParaRPr lang="ru-RU"/>
        </a:p>
      </dgm:t>
    </dgm:pt>
    <dgm:pt modelId="{388A4D85-CF6E-4759-95CF-84376E60AEA8}" type="sibTrans" cxnId="{E85CC186-7525-4914-9FC5-5E3BB1C096C7}">
      <dgm:prSet/>
      <dgm:spPr/>
      <dgm:t>
        <a:bodyPr/>
        <a:lstStyle/>
        <a:p>
          <a:endParaRPr lang="ru-RU"/>
        </a:p>
      </dgm:t>
    </dgm:pt>
    <dgm:pt modelId="{AD36DED5-F1B6-4177-9675-736A93BD672E}">
      <dgm:prSet/>
      <dgm:spPr/>
      <dgm:t>
        <a:bodyPr/>
        <a:lstStyle/>
        <a:p>
          <a:r>
            <a:rPr lang="ru-RU" dirty="0" smtClean="0"/>
            <a:t>Муниципальная инновационная площадка</a:t>
          </a:r>
          <a:endParaRPr lang="ru-RU" dirty="0"/>
        </a:p>
      </dgm:t>
    </dgm:pt>
    <dgm:pt modelId="{A75C27F8-DA38-434A-9BC9-0D385CC6D479}" type="parTrans" cxnId="{7AD832AF-7800-45C8-BB7F-A63D178276EF}">
      <dgm:prSet/>
      <dgm:spPr/>
      <dgm:t>
        <a:bodyPr/>
        <a:lstStyle/>
        <a:p>
          <a:endParaRPr lang="ru-RU"/>
        </a:p>
      </dgm:t>
    </dgm:pt>
    <dgm:pt modelId="{14779BA0-872F-44D6-87BC-D79077B06BAE}" type="sibTrans" cxnId="{7AD832AF-7800-45C8-BB7F-A63D178276EF}">
      <dgm:prSet/>
      <dgm:spPr/>
      <dgm:t>
        <a:bodyPr/>
        <a:lstStyle/>
        <a:p>
          <a:endParaRPr lang="ru-RU"/>
        </a:p>
      </dgm:t>
    </dgm:pt>
    <dgm:pt modelId="{A2FA5479-43C0-4DD5-BECC-50B80445D01C}">
      <dgm:prSet/>
      <dgm:spPr/>
      <dgm:t>
        <a:bodyPr/>
        <a:lstStyle/>
        <a:p>
          <a:r>
            <a:rPr lang="ru-RU" dirty="0" smtClean="0"/>
            <a:t>Муниципальная инновационная площадка</a:t>
          </a:r>
          <a:endParaRPr lang="ru-RU" dirty="0"/>
        </a:p>
      </dgm:t>
    </dgm:pt>
    <dgm:pt modelId="{E06D3F98-98E2-4077-BAFE-B7278A9D2DFE}" type="parTrans" cxnId="{84EB0B86-C54F-489B-97E2-781ADDC212B6}">
      <dgm:prSet/>
      <dgm:spPr/>
      <dgm:t>
        <a:bodyPr/>
        <a:lstStyle/>
        <a:p>
          <a:endParaRPr lang="ru-RU"/>
        </a:p>
      </dgm:t>
    </dgm:pt>
    <dgm:pt modelId="{FA04CDCB-AE74-4A4B-95E0-C9FCD34CAE94}" type="sibTrans" cxnId="{84EB0B86-C54F-489B-97E2-781ADDC212B6}">
      <dgm:prSet/>
      <dgm:spPr/>
      <dgm:t>
        <a:bodyPr/>
        <a:lstStyle/>
        <a:p>
          <a:endParaRPr lang="ru-RU"/>
        </a:p>
      </dgm:t>
    </dgm:pt>
    <dgm:pt modelId="{FF20FE23-C626-45EF-88D9-415CA79FEFCB}">
      <dgm:prSet/>
      <dgm:spPr/>
      <dgm:t>
        <a:bodyPr/>
        <a:lstStyle/>
        <a:p>
          <a:r>
            <a:rPr lang="ru-RU" dirty="0" smtClean="0"/>
            <a:t>Региональная базовая площадка</a:t>
          </a:r>
          <a:endParaRPr lang="ru-RU" dirty="0"/>
        </a:p>
      </dgm:t>
    </dgm:pt>
    <dgm:pt modelId="{42E1E2F4-84C0-423D-B8DE-07EF5CFC1B90}" type="parTrans" cxnId="{F9887B33-3FD9-42AD-9D65-BC4D2921778A}">
      <dgm:prSet/>
      <dgm:spPr/>
      <dgm:t>
        <a:bodyPr/>
        <a:lstStyle/>
        <a:p>
          <a:endParaRPr lang="ru-RU"/>
        </a:p>
      </dgm:t>
    </dgm:pt>
    <dgm:pt modelId="{3B6CF35F-A34E-4246-820B-F94CB9451F3B}" type="sibTrans" cxnId="{F9887B33-3FD9-42AD-9D65-BC4D2921778A}">
      <dgm:prSet/>
      <dgm:spPr/>
      <dgm:t>
        <a:bodyPr/>
        <a:lstStyle/>
        <a:p>
          <a:endParaRPr lang="ru-RU"/>
        </a:p>
      </dgm:t>
    </dgm:pt>
    <dgm:pt modelId="{2BF1AA0A-9BDA-491B-86F6-2208CFA25616}">
      <dgm:prSet/>
      <dgm:spPr/>
      <dgm:t>
        <a:bodyPr/>
        <a:lstStyle/>
        <a:p>
          <a:r>
            <a:rPr lang="ru-RU" dirty="0" smtClean="0"/>
            <a:t>Региональная базовая площадка</a:t>
          </a:r>
          <a:endParaRPr lang="ru-RU" dirty="0"/>
        </a:p>
      </dgm:t>
    </dgm:pt>
    <dgm:pt modelId="{9E8D876D-44DC-4A1D-83E9-2FE14D17AA81}" type="parTrans" cxnId="{F76C526A-BB4E-4836-AAB2-2D32858E4216}">
      <dgm:prSet/>
      <dgm:spPr/>
      <dgm:t>
        <a:bodyPr/>
        <a:lstStyle/>
        <a:p>
          <a:endParaRPr lang="ru-RU"/>
        </a:p>
      </dgm:t>
    </dgm:pt>
    <dgm:pt modelId="{FEAFCFC4-B644-47AF-84FD-3C69794CD437}" type="sibTrans" cxnId="{F76C526A-BB4E-4836-AAB2-2D32858E4216}">
      <dgm:prSet/>
      <dgm:spPr/>
      <dgm:t>
        <a:bodyPr/>
        <a:lstStyle/>
        <a:p>
          <a:endParaRPr lang="ru-RU"/>
        </a:p>
      </dgm:t>
    </dgm:pt>
    <dgm:pt modelId="{4ED0FB71-8B73-4EDE-95E9-C7C12A38EAE0}">
      <dgm:prSet/>
      <dgm:spPr/>
      <dgm:t>
        <a:bodyPr/>
        <a:lstStyle/>
        <a:p>
          <a:r>
            <a:rPr lang="ru-RU" smtClean="0"/>
            <a:t>Акмеологический </a:t>
          </a:r>
          <a:r>
            <a:rPr lang="ru-RU" dirty="0" smtClean="0"/>
            <a:t>подход к проектированию школьного образования</a:t>
          </a:r>
        </a:p>
        <a:p>
          <a:r>
            <a:rPr lang="ru-RU" dirty="0" smtClean="0"/>
            <a:t>МБОУ СОШ № 17</a:t>
          </a:r>
        </a:p>
      </dgm:t>
    </dgm:pt>
    <dgm:pt modelId="{F9A3DABA-C0E4-42B5-B939-E66EF75DACD8}" type="parTrans" cxnId="{0CF0528E-3E1F-43F2-910B-58D25AB0B9F0}">
      <dgm:prSet/>
      <dgm:spPr/>
    </dgm:pt>
    <dgm:pt modelId="{24953D4C-F1E0-44AA-8847-0DB82FEE68D1}" type="sibTrans" cxnId="{0CF0528E-3E1F-43F2-910B-58D25AB0B9F0}">
      <dgm:prSet/>
      <dgm:spPr/>
    </dgm:pt>
    <dgm:pt modelId="{CCFCE8D7-DA20-472A-B01F-C90C4F5FE00B}">
      <dgm:prSet/>
      <dgm:spPr/>
      <dgm:t>
        <a:bodyPr/>
        <a:lstStyle/>
        <a:p>
          <a:r>
            <a:rPr lang="ru-RU" dirty="0" smtClean="0"/>
            <a:t>Региональная базовая площадка</a:t>
          </a:r>
          <a:endParaRPr lang="ru-RU" dirty="0"/>
        </a:p>
      </dgm:t>
    </dgm:pt>
    <dgm:pt modelId="{3231EFE2-25C0-42EC-AE36-9352756C855E}" type="parTrans" cxnId="{3526A4E3-5BB5-4A72-B6CA-9DEC3BFF755C}">
      <dgm:prSet/>
      <dgm:spPr/>
      <dgm:t>
        <a:bodyPr/>
        <a:lstStyle/>
        <a:p>
          <a:endParaRPr lang="ru-RU"/>
        </a:p>
      </dgm:t>
    </dgm:pt>
    <dgm:pt modelId="{A90C7835-41F2-46F4-9BCB-B81844112698}" type="sibTrans" cxnId="{3526A4E3-5BB5-4A72-B6CA-9DEC3BFF755C}">
      <dgm:prSet/>
      <dgm:spPr/>
      <dgm:t>
        <a:bodyPr/>
        <a:lstStyle/>
        <a:p>
          <a:endParaRPr lang="ru-RU"/>
        </a:p>
      </dgm:t>
    </dgm:pt>
    <dgm:pt modelId="{A4771C8D-F523-4B6A-919E-3533E243A557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Обеспечение качества образования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МБОУ СОШ № 17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/>
        </a:p>
      </dgm:t>
    </dgm:pt>
    <dgm:pt modelId="{A904CC0E-03A1-4265-9EBA-8593C0EBD73E}" type="parTrans" cxnId="{67A5A0D5-BCA8-4212-B585-296CE1C943CF}">
      <dgm:prSet/>
      <dgm:spPr/>
    </dgm:pt>
    <dgm:pt modelId="{13117B8D-2CCB-4216-8154-B21C1C56A898}" type="sibTrans" cxnId="{67A5A0D5-BCA8-4212-B585-296CE1C943CF}">
      <dgm:prSet/>
      <dgm:spPr/>
    </dgm:pt>
    <dgm:pt modelId="{13E7F5E5-D097-4E56-96CB-6136819AC5D8}">
      <dgm:prSet/>
      <dgm:spPr/>
      <dgm:t>
        <a:bodyPr/>
        <a:lstStyle/>
        <a:p>
          <a:r>
            <a:rPr lang="ru-RU" dirty="0" smtClean="0"/>
            <a:t>Региональная </a:t>
          </a:r>
          <a:r>
            <a:rPr lang="ru-RU" dirty="0" err="1" smtClean="0"/>
            <a:t>стажировочная</a:t>
          </a:r>
          <a:r>
            <a:rPr lang="ru-RU" dirty="0" smtClean="0"/>
            <a:t> площадка</a:t>
          </a:r>
          <a:endParaRPr lang="ru-RU" dirty="0"/>
        </a:p>
      </dgm:t>
    </dgm:pt>
    <dgm:pt modelId="{5182F9FF-E0DE-4312-A2F1-851E4D3D2D55}" type="sibTrans" cxnId="{3CAE7E84-E6DF-4CAA-A43C-06B0CE99A380}">
      <dgm:prSet/>
      <dgm:spPr/>
      <dgm:t>
        <a:bodyPr/>
        <a:lstStyle/>
        <a:p>
          <a:endParaRPr lang="ru-RU"/>
        </a:p>
      </dgm:t>
    </dgm:pt>
    <dgm:pt modelId="{E631B465-27EE-41BE-BF00-308D8534F2C0}" type="parTrans" cxnId="{3CAE7E84-E6DF-4CAA-A43C-06B0CE99A380}">
      <dgm:prSet/>
      <dgm:spPr/>
      <dgm:t>
        <a:bodyPr/>
        <a:lstStyle/>
        <a:p>
          <a:endParaRPr lang="ru-RU"/>
        </a:p>
      </dgm:t>
    </dgm:pt>
    <dgm:pt modelId="{8746FB18-F6E5-4D32-A9FE-8E47C88F9317}">
      <dgm:prSet custT="1"/>
      <dgm:spPr/>
      <dgm:t>
        <a:bodyPr/>
        <a:lstStyle/>
        <a:p>
          <a:r>
            <a:rPr lang="ru-RU" sz="1400" dirty="0" smtClean="0"/>
            <a:t>Реализация ФГОС ООО</a:t>
          </a:r>
        </a:p>
        <a:p>
          <a:r>
            <a:rPr lang="ru-RU" sz="1400" dirty="0" smtClean="0"/>
            <a:t>МБОУ СОШ № 17</a:t>
          </a:r>
          <a:endParaRPr lang="ru-RU" sz="1400" dirty="0"/>
        </a:p>
      </dgm:t>
    </dgm:pt>
    <dgm:pt modelId="{7303282A-3AC3-4014-8771-55ED935A249F}" type="parTrans" cxnId="{1DEAA135-CD46-4B1C-A68D-45DFC6F142BF}">
      <dgm:prSet/>
      <dgm:spPr/>
    </dgm:pt>
    <dgm:pt modelId="{2EFACA64-7377-47E8-956A-40A6D6AEA608}" type="sibTrans" cxnId="{1DEAA135-CD46-4B1C-A68D-45DFC6F142BF}">
      <dgm:prSet/>
      <dgm:spPr/>
    </dgm:pt>
    <dgm:pt modelId="{9C1CB36F-2BF6-4219-A57C-ED23532CF7C3}">
      <dgm:prSet/>
      <dgm:spPr/>
      <dgm:t>
        <a:bodyPr/>
        <a:lstStyle/>
        <a:p>
          <a:r>
            <a:rPr lang="ru-RU" dirty="0" err="1" smtClean="0"/>
            <a:t>Пилотная</a:t>
          </a:r>
          <a:r>
            <a:rPr lang="ru-RU" dirty="0" smtClean="0"/>
            <a:t> школа (региональный уровень)</a:t>
          </a:r>
          <a:endParaRPr lang="ru-RU" dirty="0"/>
        </a:p>
      </dgm:t>
    </dgm:pt>
    <dgm:pt modelId="{67C396C4-F325-4543-993C-74BF1D216A9E}" type="parTrans" cxnId="{CB11B426-1D7F-468A-AF54-62484D223A6B}">
      <dgm:prSet/>
      <dgm:spPr/>
      <dgm:t>
        <a:bodyPr/>
        <a:lstStyle/>
        <a:p>
          <a:endParaRPr lang="ru-RU"/>
        </a:p>
      </dgm:t>
    </dgm:pt>
    <dgm:pt modelId="{2E6DD76E-52E4-4D39-9286-01D8137C9712}" type="sibTrans" cxnId="{CB11B426-1D7F-468A-AF54-62484D223A6B}">
      <dgm:prSet/>
      <dgm:spPr/>
      <dgm:t>
        <a:bodyPr/>
        <a:lstStyle/>
        <a:p>
          <a:endParaRPr lang="ru-RU"/>
        </a:p>
      </dgm:t>
    </dgm:pt>
    <dgm:pt modelId="{C6080F39-E6F0-4783-93C3-15A3E9A495A0}" type="pres">
      <dgm:prSet presAssocID="{F6B87086-6287-4840-B22D-DCCBAFA81D2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362680-B1D9-4564-873D-3E3867A4F3B3}" type="pres">
      <dgm:prSet presAssocID="{633269C6-9D6A-4898-B832-014202D7E813}" presName="compNode" presStyleCnt="0"/>
      <dgm:spPr/>
    </dgm:pt>
    <dgm:pt modelId="{ED345B23-1290-4AB6-9DB1-D51512923663}" type="pres">
      <dgm:prSet presAssocID="{633269C6-9D6A-4898-B832-014202D7E813}" presName="aNode" presStyleLbl="bgShp" presStyleIdx="0" presStyleCnt="6"/>
      <dgm:spPr/>
      <dgm:t>
        <a:bodyPr/>
        <a:lstStyle/>
        <a:p>
          <a:endParaRPr lang="ru-RU"/>
        </a:p>
      </dgm:t>
    </dgm:pt>
    <dgm:pt modelId="{3CF8B8BC-9F6D-4AB6-A928-597DBD575DC1}" type="pres">
      <dgm:prSet presAssocID="{633269C6-9D6A-4898-B832-014202D7E813}" presName="textNode" presStyleLbl="bgShp" presStyleIdx="0" presStyleCnt="6"/>
      <dgm:spPr/>
      <dgm:t>
        <a:bodyPr/>
        <a:lstStyle/>
        <a:p>
          <a:endParaRPr lang="ru-RU"/>
        </a:p>
      </dgm:t>
    </dgm:pt>
    <dgm:pt modelId="{964A1689-C9A0-4FDF-8AC2-5017586B2A57}" type="pres">
      <dgm:prSet presAssocID="{633269C6-9D6A-4898-B832-014202D7E813}" presName="compChildNode" presStyleCnt="0"/>
      <dgm:spPr/>
    </dgm:pt>
    <dgm:pt modelId="{F374BA25-C5C8-488C-9D7F-4D4C08E44193}" type="pres">
      <dgm:prSet presAssocID="{633269C6-9D6A-4898-B832-014202D7E813}" presName="theInnerList" presStyleCnt="0"/>
      <dgm:spPr/>
    </dgm:pt>
    <dgm:pt modelId="{C1ECB13B-B826-4A23-A328-70D8F77AC753}" type="pres">
      <dgm:prSet presAssocID="{AD36DED5-F1B6-4177-9675-736A93BD672E}" presName="childNode" presStyleLbl="node1" presStyleIdx="0" presStyleCnt="7" custScaleY="33507" custLinFactNeighborY="37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6DCB5-BAB0-4BC3-85ED-C5357ECA8DF7}" type="pres">
      <dgm:prSet presAssocID="{633269C6-9D6A-4898-B832-014202D7E813}" presName="aSpace" presStyleCnt="0"/>
      <dgm:spPr/>
    </dgm:pt>
    <dgm:pt modelId="{9CC1EDF2-597E-401C-A7D3-3A3B6FEB5E0E}" type="pres">
      <dgm:prSet presAssocID="{7AE3C6A9-09F4-4DB4-8417-DBC42E3E0CF8}" presName="compNode" presStyleCnt="0"/>
      <dgm:spPr/>
    </dgm:pt>
    <dgm:pt modelId="{C2EC38AF-7B9E-4EEF-8E8C-A8F5867EB6D9}" type="pres">
      <dgm:prSet presAssocID="{7AE3C6A9-09F4-4DB4-8417-DBC42E3E0CF8}" presName="aNode" presStyleLbl="bgShp" presStyleIdx="1" presStyleCnt="6" custLinFactNeighborY="-182"/>
      <dgm:spPr/>
      <dgm:t>
        <a:bodyPr/>
        <a:lstStyle/>
        <a:p>
          <a:endParaRPr lang="ru-RU"/>
        </a:p>
      </dgm:t>
    </dgm:pt>
    <dgm:pt modelId="{FD98FA6E-D9E2-460B-AF41-8444D9E80CE8}" type="pres">
      <dgm:prSet presAssocID="{7AE3C6A9-09F4-4DB4-8417-DBC42E3E0CF8}" presName="textNode" presStyleLbl="bgShp" presStyleIdx="1" presStyleCnt="6"/>
      <dgm:spPr/>
      <dgm:t>
        <a:bodyPr/>
        <a:lstStyle/>
        <a:p>
          <a:endParaRPr lang="ru-RU"/>
        </a:p>
      </dgm:t>
    </dgm:pt>
    <dgm:pt modelId="{0BC62DA1-008D-41A3-81C4-5C38A40DDD63}" type="pres">
      <dgm:prSet presAssocID="{7AE3C6A9-09F4-4DB4-8417-DBC42E3E0CF8}" presName="compChildNode" presStyleCnt="0"/>
      <dgm:spPr/>
    </dgm:pt>
    <dgm:pt modelId="{85BAE513-80C0-4D3C-99C4-0A243A048432}" type="pres">
      <dgm:prSet presAssocID="{7AE3C6A9-09F4-4DB4-8417-DBC42E3E0CF8}" presName="theInnerList" presStyleCnt="0"/>
      <dgm:spPr/>
    </dgm:pt>
    <dgm:pt modelId="{FA8AE3A3-0EFE-4A46-96C1-51AE70D0B7CF}" type="pres">
      <dgm:prSet presAssocID="{A2FA5479-43C0-4DD5-BECC-50B80445D01C}" presName="childNode" presStyleLbl="node1" presStyleIdx="1" presStyleCnt="7" custScaleY="33536" custLinFactNeighborY="37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B4A7D5-8FF3-4CB8-869A-0BE9E74CF5E7}" type="pres">
      <dgm:prSet presAssocID="{7AE3C6A9-09F4-4DB4-8417-DBC42E3E0CF8}" presName="aSpace" presStyleCnt="0"/>
      <dgm:spPr/>
    </dgm:pt>
    <dgm:pt modelId="{0000FB88-D7F8-4289-A38B-5DAA184A94EF}" type="pres">
      <dgm:prSet presAssocID="{A8E99BCC-017C-447A-9506-54DD7A916CC6}" presName="compNode" presStyleCnt="0"/>
      <dgm:spPr/>
    </dgm:pt>
    <dgm:pt modelId="{EDB4BDA6-33EC-4609-B573-F9FC76A20D44}" type="pres">
      <dgm:prSet presAssocID="{A8E99BCC-017C-447A-9506-54DD7A916CC6}" presName="aNode" presStyleLbl="bgShp" presStyleIdx="2" presStyleCnt="6"/>
      <dgm:spPr/>
      <dgm:t>
        <a:bodyPr/>
        <a:lstStyle/>
        <a:p>
          <a:endParaRPr lang="ru-RU"/>
        </a:p>
      </dgm:t>
    </dgm:pt>
    <dgm:pt modelId="{7E207CA8-6EF6-4ABC-BCA6-1BEC645F5B08}" type="pres">
      <dgm:prSet presAssocID="{A8E99BCC-017C-447A-9506-54DD7A916CC6}" presName="textNode" presStyleLbl="bgShp" presStyleIdx="2" presStyleCnt="6"/>
      <dgm:spPr/>
      <dgm:t>
        <a:bodyPr/>
        <a:lstStyle/>
        <a:p>
          <a:endParaRPr lang="ru-RU"/>
        </a:p>
      </dgm:t>
    </dgm:pt>
    <dgm:pt modelId="{490AAE72-3449-4C3E-B136-EB4D57A71763}" type="pres">
      <dgm:prSet presAssocID="{A8E99BCC-017C-447A-9506-54DD7A916CC6}" presName="compChildNode" presStyleCnt="0"/>
      <dgm:spPr/>
    </dgm:pt>
    <dgm:pt modelId="{1A37C20E-88BD-4292-80E0-D758DDCDCBCE}" type="pres">
      <dgm:prSet presAssocID="{A8E99BCC-017C-447A-9506-54DD7A916CC6}" presName="theInnerList" presStyleCnt="0"/>
      <dgm:spPr/>
    </dgm:pt>
    <dgm:pt modelId="{BADFE6B9-F3A4-4F06-A5DC-A845BBF4C1D5}" type="pres">
      <dgm:prSet presAssocID="{FF20FE23-C626-45EF-88D9-415CA79FEFCB}" presName="childNode" presStyleLbl="node1" presStyleIdx="2" presStyleCnt="7" custScaleY="32054" custLinFactX="34822" custLinFactY="4558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E246E-2417-490D-8CE4-1FCA6300929E}" type="pres">
      <dgm:prSet presAssocID="{FF20FE23-C626-45EF-88D9-415CA79FEFCB}" presName="aSpace2" presStyleCnt="0"/>
      <dgm:spPr/>
    </dgm:pt>
    <dgm:pt modelId="{E12306C9-F13A-4CC7-B022-A3A566DADD4A}" type="pres">
      <dgm:prSet presAssocID="{2BF1AA0A-9BDA-491B-86F6-2208CFA25616}" presName="childNode" presStyleLbl="node1" presStyleIdx="3" presStyleCnt="7" custScaleY="32054" custLinFactNeighborY="87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88A30-7603-40AB-9019-AA5BF002F34F}" type="pres">
      <dgm:prSet presAssocID="{A8E99BCC-017C-447A-9506-54DD7A916CC6}" presName="aSpace" presStyleCnt="0"/>
      <dgm:spPr/>
    </dgm:pt>
    <dgm:pt modelId="{D312219A-F38A-4876-9D99-DF4AE4BCBCD8}" type="pres">
      <dgm:prSet presAssocID="{4ED0FB71-8B73-4EDE-95E9-C7C12A38EAE0}" presName="compNode" presStyleCnt="0"/>
      <dgm:spPr/>
    </dgm:pt>
    <dgm:pt modelId="{E433E389-F197-4861-B139-BE5ABECE87D7}" type="pres">
      <dgm:prSet presAssocID="{4ED0FB71-8B73-4EDE-95E9-C7C12A38EAE0}" presName="aNode" presStyleLbl="bgShp" presStyleIdx="3" presStyleCnt="6"/>
      <dgm:spPr/>
      <dgm:t>
        <a:bodyPr/>
        <a:lstStyle/>
        <a:p>
          <a:endParaRPr lang="ru-RU"/>
        </a:p>
      </dgm:t>
    </dgm:pt>
    <dgm:pt modelId="{90FD4827-719B-40E6-AC1F-829DB0BE0A2C}" type="pres">
      <dgm:prSet presAssocID="{4ED0FB71-8B73-4EDE-95E9-C7C12A38EAE0}" presName="textNode" presStyleLbl="bgShp" presStyleIdx="3" presStyleCnt="6"/>
      <dgm:spPr/>
      <dgm:t>
        <a:bodyPr/>
        <a:lstStyle/>
        <a:p>
          <a:endParaRPr lang="ru-RU"/>
        </a:p>
      </dgm:t>
    </dgm:pt>
    <dgm:pt modelId="{D4D091E3-9952-4B06-BC18-4334635FFDE5}" type="pres">
      <dgm:prSet presAssocID="{4ED0FB71-8B73-4EDE-95E9-C7C12A38EAE0}" presName="compChildNode" presStyleCnt="0"/>
      <dgm:spPr/>
    </dgm:pt>
    <dgm:pt modelId="{6D349DF0-7B52-4AE3-A868-3BA2C017B9C7}" type="pres">
      <dgm:prSet presAssocID="{4ED0FB71-8B73-4EDE-95E9-C7C12A38EAE0}" presName="theInnerList" presStyleCnt="0"/>
      <dgm:spPr/>
    </dgm:pt>
    <dgm:pt modelId="{E1A2FF43-1782-4B31-9CE4-BAD0B33616AD}" type="pres">
      <dgm:prSet presAssocID="{CCFCE8D7-DA20-472A-B01F-C90C4F5FE00B}" presName="childNode" presStyleLbl="node1" presStyleIdx="4" presStyleCnt="7" custScaleY="32054" custLinFactNeighborY="36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63625-43EC-438B-BA7A-D8302519752C}" type="pres">
      <dgm:prSet presAssocID="{4ED0FB71-8B73-4EDE-95E9-C7C12A38EAE0}" presName="aSpace" presStyleCnt="0"/>
      <dgm:spPr/>
    </dgm:pt>
    <dgm:pt modelId="{BB0E6367-653F-4C18-B71E-1FFB7CE2025A}" type="pres">
      <dgm:prSet presAssocID="{A4771C8D-F523-4B6A-919E-3533E243A557}" presName="compNode" presStyleCnt="0"/>
      <dgm:spPr/>
    </dgm:pt>
    <dgm:pt modelId="{52D2B413-F3E0-4EC5-81F5-D508A9F54E1F}" type="pres">
      <dgm:prSet presAssocID="{A4771C8D-F523-4B6A-919E-3533E243A557}" presName="aNode" presStyleLbl="bgShp" presStyleIdx="4" presStyleCnt="6"/>
      <dgm:spPr/>
      <dgm:t>
        <a:bodyPr/>
        <a:lstStyle/>
        <a:p>
          <a:endParaRPr lang="ru-RU"/>
        </a:p>
      </dgm:t>
    </dgm:pt>
    <dgm:pt modelId="{0C49C1CB-9D65-4BF0-816D-BD2251B0262E}" type="pres">
      <dgm:prSet presAssocID="{A4771C8D-F523-4B6A-919E-3533E243A557}" presName="textNode" presStyleLbl="bgShp" presStyleIdx="4" presStyleCnt="6"/>
      <dgm:spPr/>
      <dgm:t>
        <a:bodyPr/>
        <a:lstStyle/>
        <a:p>
          <a:endParaRPr lang="ru-RU"/>
        </a:p>
      </dgm:t>
    </dgm:pt>
    <dgm:pt modelId="{654D2B7C-1580-4BD1-ABF1-1F9A9162A99E}" type="pres">
      <dgm:prSet presAssocID="{A4771C8D-F523-4B6A-919E-3533E243A557}" presName="compChildNode" presStyleCnt="0"/>
      <dgm:spPr/>
    </dgm:pt>
    <dgm:pt modelId="{AC3590F8-DFE0-46B2-8078-F2B9CADCF800}" type="pres">
      <dgm:prSet presAssocID="{A4771C8D-F523-4B6A-919E-3533E243A557}" presName="theInnerList" presStyleCnt="0"/>
      <dgm:spPr/>
    </dgm:pt>
    <dgm:pt modelId="{21535835-029B-40B0-8C83-4136B60D20FD}" type="pres">
      <dgm:prSet presAssocID="{13E7F5E5-D097-4E56-96CB-6136819AC5D8}" presName="childNode" presStyleLbl="node1" presStyleIdx="5" presStyleCnt="7" custScaleY="32054" custLinFactNeighborY="36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DB3DE-24F0-4B68-A4A8-CD553A56385B}" type="pres">
      <dgm:prSet presAssocID="{A4771C8D-F523-4B6A-919E-3533E243A557}" presName="aSpace" presStyleCnt="0"/>
      <dgm:spPr/>
    </dgm:pt>
    <dgm:pt modelId="{7589CCBE-DC91-4D46-AD9D-E438E8CF7B2B}" type="pres">
      <dgm:prSet presAssocID="{8746FB18-F6E5-4D32-A9FE-8E47C88F9317}" presName="compNode" presStyleCnt="0"/>
      <dgm:spPr/>
    </dgm:pt>
    <dgm:pt modelId="{E676E087-38D9-41A0-88E8-FFEAB8BC0028}" type="pres">
      <dgm:prSet presAssocID="{8746FB18-F6E5-4D32-A9FE-8E47C88F9317}" presName="aNode" presStyleLbl="bgShp" presStyleIdx="5" presStyleCnt="6"/>
      <dgm:spPr/>
      <dgm:t>
        <a:bodyPr/>
        <a:lstStyle/>
        <a:p>
          <a:endParaRPr lang="ru-RU"/>
        </a:p>
      </dgm:t>
    </dgm:pt>
    <dgm:pt modelId="{467C6B83-439D-4963-8ADE-5E8571CF4C5D}" type="pres">
      <dgm:prSet presAssocID="{8746FB18-F6E5-4D32-A9FE-8E47C88F9317}" presName="textNode" presStyleLbl="bgShp" presStyleIdx="5" presStyleCnt="6"/>
      <dgm:spPr/>
      <dgm:t>
        <a:bodyPr/>
        <a:lstStyle/>
        <a:p>
          <a:endParaRPr lang="ru-RU"/>
        </a:p>
      </dgm:t>
    </dgm:pt>
    <dgm:pt modelId="{25BF86A5-B98B-4753-BA77-7A71DD11CF88}" type="pres">
      <dgm:prSet presAssocID="{8746FB18-F6E5-4D32-A9FE-8E47C88F9317}" presName="compChildNode" presStyleCnt="0"/>
      <dgm:spPr/>
    </dgm:pt>
    <dgm:pt modelId="{9F9C429C-64C6-46D3-B061-D3159EE6625E}" type="pres">
      <dgm:prSet presAssocID="{8746FB18-F6E5-4D32-A9FE-8E47C88F9317}" presName="theInnerList" presStyleCnt="0"/>
      <dgm:spPr/>
    </dgm:pt>
    <dgm:pt modelId="{B1D1831E-C431-42B9-B43E-DAA4BDF5BD16}" type="pres">
      <dgm:prSet presAssocID="{9C1CB36F-2BF6-4219-A57C-ED23532CF7C3}" presName="childNode" presStyleLbl="node1" presStyleIdx="6" presStyleCnt="7" custScaleY="32054" custLinFactNeighborY="36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BF6015-689B-4012-B55C-1D975C2BBE59}" type="presOf" srcId="{AD36DED5-F1B6-4177-9675-736A93BD672E}" destId="{C1ECB13B-B826-4A23-A328-70D8F77AC753}" srcOrd="0" destOrd="0" presId="urn:microsoft.com/office/officeart/2005/8/layout/lProcess2"/>
    <dgm:cxn modelId="{84EB0B86-C54F-489B-97E2-781ADDC212B6}" srcId="{7AE3C6A9-09F4-4DB4-8417-DBC42E3E0CF8}" destId="{A2FA5479-43C0-4DD5-BECC-50B80445D01C}" srcOrd="0" destOrd="0" parTransId="{E06D3F98-98E2-4077-BAFE-B7278A9D2DFE}" sibTransId="{FA04CDCB-AE74-4A4B-95E0-C9FCD34CAE94}"/>
    <dgm:cxn modelId="{F6834728-7897-4FB1-9EE6-77BEE44D97D5}" type="presOf" srcId="{13E7F5E5-D097-4E56-96CB-6136819AC5D8}" destId="{21535835-029B-40B0-8C83-4136B60D20FD}" srcOrd="0" destOrd="0" presId="urn:microsoft.com/office/officeart/2005/8/layout/lProcess2"/>
    <dgm:cxn modelId="{0CF0528E-3E1F-43F2-910B-58D25AB0B9F0}" srcId="{F6B87086-6287-4840-B22D-DCCBAFA81D2A}" destId="{4ED0FB71-8B73-4EDE-95E9-C7C12A38EAE0}" srcOrd="3" destOrd="0" parTransId="{F9A3DABA-C0E4-42B5-B939-E66EF75DACD8}" sibTransId="{24953D4C-F1E0-44AA-8847-0DB82FEE68D1}"/>
    <dgm:cxn modelId="{E85CC186-7525-4914-9FC5-5E3BB1C096C7}" srcId="{F6B87086-6287-4840-B22D-DCCBAFA81D2A}" destId="{A8E99BCC-017C-447A-9506-54DD7A916CC6}" srcOrd="2" destOrd="0" parTransId="{D3B5EB82-69AF-4F3C-A930-2D5349EAA335}" sibTransId="{388A4D85-CF6E-4759-95CF-84376E60AEA8}"/>
    <dgm:cxn modelId="{5330D0E0-40DD-4968-B62C-75C7F6756B7D}" type="presOf" srcId="{7AE3C6A9-09F4-4DB4-8417-DBC42E3E0CF8}" destId="{C2EC38AF-7B9E-4EEF-8E8C-A8F5867EB6D9}" srcOrd="0" destOrd="0" presId="urn:microsoft.com/office/officeart/2005/8/layout/lProcess2"/>
    <dgm:cxn modelId="{F76C526A-BB4E-4836-AAB2-2D32858E4216}" srcId="{A8E99BCC-017C-447A-9506-54DD7A916CC6}" destId="{2BF1AA0A-9BDA-491B-86F6-2208CFA25616}" srcOrd="1" destOrd="0" parTransId="{9E8D876D-44DC-4A1D-83E9-2FE14D17AA81}" sibTransId="{FEAFCFC4-B644-47AF-84FD-3C69794CD437}"/>
    <dgm:cxn modelId="{F9887B33-3FD9-42AD-9D65-BC4D2921778A}" srcId="{A8E99BCC-017C-447A-9506-54DD7A916CC6}" destId="{FF20FE23-C626-45EF-88D9-415CA79FEFCB}" srcOrd="0" destOrd="0" parTransId="{42E1E2F4-84C0-423D-B8DE-07EF5CFC1B90}" sibTransId="{3B6CF35F-A34E-4246-820B-F94CB9451F3B}"/>
    <dgm:cxn modelId="{3C287BCA-C08C-42D5-8D6C-5E193E1BBA59}" type="presOf" srcId="{FF20FE23-C626-45EF-88D9-415CA79FEFCB}" destId="{BADFE6B9-F3A4-4F06-A5DC-A845BBF4C1D5}" srcOrd="0" destOrd="0" presId="urn:microsoft.com/office/officeart/2005/8/layout/lProcess2"/>
    <dgm:cxn modelId="{854E370A-048E-46E6-A264-4F4423DE0947}" type="presOf" srcId="{7AE3C6A9-09F4-4DB4-8417-DBC42E3E0CF8}" destId="{FD98FA6E-D9E2-460B-AF41-8444D9E80CE8}" srcOrd="1" destOrd="0" presId="urn:microsoft.com/office/officeart/2005/8/layout/lProcess2"/>
    <dgm:cxn modelId="{57D8130C-B003-4941-894F-E7A04C13F4C3}" type="presOf" srcId="{A4771C8D-F523-4B6A-919E-3533E243A557}" destId="{0C49C1CB-9D65-4BF0-816D-BD2251B0262E}" srcOrd="1" destOrd="0" presId="urn:microsoft.com/office/officeart/2005/8/layout/lProcess2"/>
    <dgm:cxn modelId="{660AC0E7-7FE3-43CF-8FF0-3EC855DE32F3}" type="presOf" srcId="{2BF1AA0A-9BDA-491B-86F6-2208CFA25616}" destId="{E12306C9-F13A-4CC7-B022-A3A566DADD4A}" srcOrd="0" destOrd="0" presId="urn:microsoft.com/office/officeart/2005/8/layout/lProcess2"/>
    <dgm:cxn modelId="{67A5A0D5-BCA8-4212-B585-296CE1C943CF}" srcId="{F6B87086-6287-4840-B22D-DCCBAFA81D2A}" destId="{A4771C8D-F523-4B6A-919E-3533E243A557}" srcOrd="4" destOrd="0" parTransId="{A904CC0E-03A1-4265-9EBA-8593C0EBD73E}" sibTransId="{13117B8D-2CCB-4216-8154-B21C1C56A898}"/>
    <dgm:cxn modelId="{1DEAA135-CD46-4B1C-A68D-45DFC6F142BF}" srcId="{F6B87086-6287-4840-B22D-DCCBAFA81D2A}" destId="{8746FB18-F6E5-4D32-A9FE-8E47C88F9317}" srcOrd="5" destOrd="0" parTransId="{7303282A-3AC3-4014-8771-55ED935A249F}" sibTransId="{2EFACA64-7377-47E8-956A-40A6D6AEA608}"/>
    <dgm:cxn modelId="{BAFC298A-861C-4FDC-91FD-EDE54DC2B257}" type="presOf" srcId="{A4771C8D-F523-4B6A-919E-3533E243A557}" destId="{52D2B413-F3E0-4EC5-81F5-D508A9F54E1F}" srcOrd="0" destOrd="0" presId="urn:microsoft.com/office/officeart/2005/8/layout/lProcess2"/>
    <dgm:cxn modelId="{2F1AF07F-4529-4BD5-AED2-59697FEDDBDB}" type="presOf" srcId="{633269C6-9D6A-4898-B832-014202D7E813}" destId="{3CF8B8BC-9F6D-4AB6-A928-597DBD575DC1}" srcOrd="1" destOrd="0" presId="urn:microsoft.com/office/officeart/2005/8/layout/lProcess2"/>
    <dgm:cxn modelId="{BA7EC37A-063C-40E8-B4D5-E1816C8B14E5}" type="presOf" srcId="{633269C6-9D6A-4898-B832-014202D7E813}" destId="{ED345B23-1290-4AB6-9DB1-D51512923663}" srcOrd="0" destOrd="0" presId="urn:microsoft.com/office/officeart/2005/8/layout/lProcess2"/>
    <dgm:cxn modelId="{7AD832AF-7800-45C8-BB7F-A63D178276EF}" srcId="{633269C6-9D6A-4898-B832-014202D7E813}" destId="{AD36DED5-F1B6-4177-9675-736A93BD672E}" srcOrd="0" destOrd="0" parTransId="{A75C27F8-DA38-434A-9BC9-0D385CC6D479}" sibTransId="{14779BA0-872F-44D6-87BC-D79077B06BAE}"/>
    <dgm:cxn modelId="{D662C88A-AD3B-490C-AD60-370C0E0147DA}" type="presOf" srcId="{F6B87086-6287-4840-B22D-DCCBAFA81D2A}" destId="{C6080F39-E6F0-4783-93C3-15A3E9A495A0}" srcOrd="0" destOrd="0" presId="urn:microsoft.com/office/officeart/2005/8/layout/lProcess2"/>
    <dgm:cxn modelId="{CFE58D52-B3C0-4ACD-99BD-69E4E502D212}" type="presOf" srcId="{8746FB18-F6E5-4D32-A9FE-8E47C88F9317}" destId="{E676E087-38D9-41A0-88E8-FFEAB8BC0028}" srcOrd="0" destOrd="0" presId="urn:microsoft.com/office/officeart/2005/8/layout/lProcess2"/>
    <dgm:cxn modelId="{F806D002-CF82-4C93-BAD2-097E6A84290F}" type="presOf" srcId="{A8E99BCC-017C-447A-9506-54DD7A916CC6}" destId="{EDB4BDA6-33EC-4609-B573-F9FC76A20D44}" srcOrd="0" destOrd="0" presId="urn:microsoft.com/office/officeart/2005/8/layout/lProcess2"/>
    <dgm:cxn modelId="{08977ADA-A2FC-449A-BEF7-717619FCC6FB}" type="presOf" srcId="{A2FA5479-43C0-4DD5-BECC-50B80445D01C}" destId="{FA8AE3A3-0EFE-4A46-96C1-51AE70D0B7CF}" srcOrd="0" destOrd="0" presId="urn:microsoft.com/office/officeart/2005/8/layout/lProcess2"/>
    <dgm:cxn modelId="{9A7E63ED-FD77-4B91-B3F8-B03C5983D4E8}" type="presOf" srcId="{9C1CB36F-2BF6-4219-A57C-ED23532CF7C3}" destId="{B1D1831E-C431-42B9-B43E-DAA4BDF5BD16}" srcOrd="0" destOrd="0" presId="urn:microsoft.com/office/officeart/2005/8/layout/lProcess2"/>
    <dgm:cxn modelId="{0EBAA2CF-8C4A-4321-A660-5E9046223FE4}" type="presOf" srcId="{CCFCE8D7-DA20-472A-B01F-C90C4F5FE00B}" destId="{E1A2FF43-1782-4B31-9CE4-BAD0B33616AD}" srcOrd="0" destOrd="0" presId="urn:microsoft.com/office/officeart/2005/8/layout/lProcess2"/>
    <dgm:cxn modelId="{7BEE8D76-29E3-46EB-9AFB-8206960AC212}" type="presOf" srcId="{4ED0FB71-8B73-4EDE-95E9-C7C12A38EAE0}" destId="{90FD4827-719B-40E6-AC1F-829DB0BE0A2C}" srcOrd="1" destOrd="0" presId="urn:microsoft.com/office/officeart/2005/8/layout/lProcess2"/>
    <dgm:cxn modelId="{EBA64AFC-169F-4854-AAD1-9C1AD0697933}" srcId="{F6B87086-6287-4840-B22D-DCCBAFA81D2A}" destId="{633269C6-9D6A-4898-B832-014202D7E813}" srcOrd="0" destOrd="0" parTransId="{AC230273-4461-48B8-A6FF-8D3E9D84B607}" sibTransId="{8C6D5F01-D387-4459-8D6C-9713F196120C}"/>
    <dgm:cxn modelId="{2842A4C5-F75B-4257-8321-74C5E7688301}" srcId="{F6B87086-6287-4840-B22D-DCCBAFA81D2A}" destId="{7AE3C6A9-09F4-4DB4-8417-DBC42E3E0CF8}" srcOrd="1" destOrd="0" parTransId="{B2BCF66C-0BEE-45CA-9D06-899ECF198514}" sibTransId="{3EF7FAC0-2223-4ACF-9EF0-055A4E918646}"/>
    <dgm:cxn modelId="{CB11B426-1D7F-468A-AF54-62484D223A6B}" srcId="{8746FB18-F6E5-4D32-A9FE-8E47C88F9317}" destId="{9C1CB36F-2BF6-4219-A57C-ED23532CF7C3}" srcOrd="0" destOrd="0" parTransId="{67C396C4-F325-4543-993C-74BF1D216A9E}" sibTransId="{2E6DD76E-52E4-4D39-9286-01D8137C9712}"/>
    <dgm:cxn modelId="{3526A4E3-5BB5-4A72-B6CA-9DEC3BFF755C}" srcId="{4ED0FB71-8B73-4EDE-95E9-C7C12A38EAE0}" destId="{CCFCE8D7-DA20-472A-B01F-C90C4F5FE00B}" srcOrd="0" destOrd="0" parTransId="{3231EFE2-25C0-42EC-AE36-9352756C855E}" sibTransId="{A90C7835-41F2-46F4-9BCB-B81844112698}"/>
    <dgm:cxn modelId="{793BFF88-D832-4BDA-BF65-883F347D2309}" type="presOf" srcId="{4ED0FB71-8B73-4EDE-95E9-C7C12A38EAE0}" destId="{E433E389-F197-4861-B139-BE5ABECE87D7}" srcOrd="0" destOrd="0" presId="urn:microsoft.com/office/officeart/2005/8/layout/lProcess2"/>
    <dgm:cxn modelId="{51B6B6B2-967B-43A5-A9EC-EA2676CFE7CB}" type="presOf" srcId="{8746FB18-F6E5-4D32-A9FE-8E47C88F9317}" destId="{467C6B83-439D-4963-8ADE-5E8571CF4C5D}" srcOrd="1" destOrd="0" presId="urn:microsoft.com/office/officeart/2005/8/layout/lProcess2"/>
    <dgm:cxn modelId="{8B31DB64-577D-4F40-A3FE-9B6A70C22D12}" type="presOf" srcId="{A8E99BCC-017C-447A-9506-54DD7A916CC6}" destId="{7E207CA8-6EF6-4ABC-BCA6-1BEC645F5B08}" srcOrd="1" destOrd="0" presId="urn:microsoft.com/office/officeart/2005/8/layout/lProcess2"/>
    <dgm:cxn modelId="{3CAE7E84-E6DF-4CAA-A43C-06B0CE99A380}" srcId="{A4771C8D-F523-4B6A-919E-3533E243A557}" destId="{13E7F5E5-D097-4E56-96CB-6136819AC5D8}" srcOrd="0" destOrd="0" parTransId="{E631B465-27EE-41BE-BF00-308D8534F2C0}" sibTransId="{5182F9FF-E0DE-4312-A2F1-851E4D3D2D55}"/>
    <dgm:cxn modelId="{0920AF67-8408-4195-88B9-EDA349178F02}" type="presParOf" srcId="{C6080F39-E6F0-4783-93C3-15A3E9A495A0}" destId="{F4362680-B1D9-4564-873D-3E3867A4F3B3}" srcOrd="0" destOrd="0" presId="urn:microsoft.com/office/officeart/2005/8/layout/lProcess2"/>
    <dgm:cxn modelId="{9C319903-6DE7-46CC-BBBD-8B081C1FB76F}" type="presParOf" srcId="{F4362680-B1D9-4564-873D-3E3867A4F3B3}" destId="{ED345B23-1290-4AB6-9DB1-D51512923663}" srcOrd="0" destOrd="0" presId="urn:microsoft.com/office/officeart/2005/8/layout/lProcess2"/>
    <dgm:cxn modelId="{306D367F-5EBD-4264-844B-77E30310C99F}" type="presParOf" srcId="{F4362680-B1D9-4564-873D-3E3867A4F3B3}" destId="{3CF8B8BC-9F6D-4AB6-A928-597DBD575DC1}" srcOrd="1" destOrd="0" presId="urn:microsoft.com/office/officeart/2005/8/layout/lProcess2"/>
    <dgm:cxn modelId="{79ED3D46-D9B7-4309-8716-BA7A3E3F6938}" type="presParOf" srcId="{F4362680-B1D9-4564-873D-3E3867A4F3B3}" destId="{964A1689-C9A0-4FDF-8AC2-5017586B2A57}" srcOrd="2" destOrd="0" presId="urn:microsoft.com/office/officeart/2005/8/layout/lProcess2"/>
    <dgm:cxn modelId="{1437CA7C-801B-46A1-90EB-7313DE693A67}" type="presParOf" srcId="{964A1689-C9A0-4FDF-8AC2-5017586B2A57}" destId="{F374BA25-C5C8-488C-9D7F-4D4C08E44193}" srcOrd="0" destOrd="0" presId="urn:microsoft.com/office/officeart/2005/8/layout/lProcess2"/>
    <dgm:cxn modelId="{8C54B7C1-AD91-47C7-8EC8-54C03AB88F7F}" type="presParOf" srcId="{F374BA25-C5C8-488C-9D7F-4D4C08E44193}" destId="{C1ECB13B-B826-4A23-A328-70D8F77AC753}" srcOrd="0" destOrd="0" presId="urn:microsoft.com/office/officeart/2005/8/layout/lProcess2"/>
    <dgm:cxn modelId="{209E92B6-E2BC-4A10-B5A9-D65319FFECD0}" type="presParOf" srcId="{C6080F39-E6F0-4783-93C3-15A3E9A495A0}" destId="{05E6DCB5-BAB0-4BC3-85ED-C5357ECA8DF7}" srcOrd="1" destOrd="0" presId="urn:microsoft.com/office/officeart/2005/8/layout/lProcess2"/>
    <dgm:cxn modelId="{66093E2A-6C68-490D-8689-ADC2D25BDBB0}" type="presParOf" srcId="{C6080F39-E6F0-4783-93C3-15A3E9A495A0}" destId="{9CC1EDF2-597E-401C-A7D3-3A3B6FEB5E0E}" srcOrd="2" destOrd="0" presId="urn:microsoft.com/office/officeart/2005/8/layout/lProcess2"/>
    <dgm:cxn modelId="{21AA0A9D-00DC-492F-B951-3D6236638129}" type="presParOf" srcId="{9CC1EDF2-597E-401C-A7D3-3A3B6FEB5E0E}" destId="{C2EC38AF-7B9E-4EEF-8E8C-A8F5867EB6D9}" srcOrd="0" destOrd="0" presId="urn:microsoft.com/office/officeart/2005/8/layout/lProcess2"/>
    <dgm:cxn modelId="{E9107B89-6BDB-41A7-8BB0-8B8D5CA36A5B}" type="presParOf" srcId="{9CC1EDF2-597E-401C-A7D3-3A3B6FEB5E0E}" destId="{FD98FA6E-D9E2-460B-AF41-8444D9E80CE8}" srcOrd="1" destOrd="0" presId="urn:microsoft.com/office/officeart/2005/8/layout/lProcess2"/>
    <dgm:cxn modelId="{ACA90BA3-6CEE-443D-867D-7279A05AEE13}" type="presParOf" srcId="{9CC1EDF2-597E-401C-A7D3-3A3B6FEB5E0E}" destId="{0BC62DA1-008D-41A3-81C4-5C38A40DDD63}" srcOrd="2" destOrd="0" presId="urn:microsoft.com/office/officeart/2005/8/layout/lProcess2"/>
    <dgm:cxn modelId="{882690F6-7069-4512-A857-F869C82371C5}" type="presParOf" srcId="{0BC62DA1-008D-41A3-81C4-5C38A40DDD63}" destId="{85BAE513-80C0-4D3C-99C4-0A243A048432}" srcOrd="0" destOrd="0" presId="urn:microsoft.com/office/officeart/2005/8/layout/lProcess2"/>
    <dgm:cxn modelId="{51EB0239-D839-424A-B8AD-5611D9E99F4D}" type="presParOf" srcId="{85BAE513-80C0-4D3C-99C4-0A243A048432}" destId="{FA8AE3A3-0EFE-4A46-96C1-51AE70D0B7CF}" srcOrd="0" destOrd="0" presId="urn:microsoft.com/office/officeart/2005/8/layout/lProcess2"/>
    <dgm:cxn modelId="{6E6C8AB0-FA6C-40C7-AF0D-B7D853D34888}" type="presParOf" srcId="{C6080F39-E6F0-4783-93C3-15A3E9A495A0}" destId="{03B4A7D5-8FF3-4CB8-869A-0BE9E74CF5E7}" srcOrd="3" destOrd="0" presId="urn:microsoft.com/office/officeart/2005/8/layout/lProcess2"/>
    <dgm:cxn modelId="{27B191E1-C8B3-49D2-A6C4-ACA85522C161}" type="presParOf" srcId="{C6080F39-E6F0-4783-93C3-15A3E9A495A0}" destId="{0000FB88-D7F8-4289-A38B-5DAA184A94EF}" srcOrd="4" destOrd="0" presId="urn:microsoft.com/office/officeart/2005/8/layout/lProcess2"/>
    <dgm:cxn modelId="{6472FA89-9435-4965-BA8C-17222935D592}" type="presParOf" srcId="{0000FB88-D7F8-4289-A38B-5DAA184A94EF}" destId="{EDB4BDA6-33EC-4609-B573-F9FC76A20D44}" srcOrd="0" destOrd="0" presId="urn:microsoft.com/office/officeart/2005/8/layout/lProcess2"/>
    <dgm:cxn modelId="{8F9088FB-0E6D-4CF9-B25C-657E0A7AD7B2}" type="presParOf" srcId="{0000FB88-D7F8-4289-A38B-5DAA184A94EF}" destId="{7E207CA8-6EF6-4ABC-BCA6-1BEC645F5B08}" srcOrd="1" destOrd="0" presId="urn:microsoft.com/office/officeart/2005/8/layout/lProcess2"/>
    <dgm:cxn modelId="{12511DED-01C0-45D9-99EF-D946D88DCD60}" type="presParOf" srcId="{0000FB88-D7F8-4289-A38B-5DAA184A94EF}" destId="{490AAE72-3449-4C3E-B136-EB4D57A71763}" srcOrd="2" destOrd="0" presId="urn:microsoft.com/office/officeart/2005/8/layout/lProcess2"/>
    <dgm:cxn modelId="{F58A65C9-ABF3-4A45-8A40-246E5F203708}" type="presParOf" srcId="{490AAE72-3449-4C3E-B136-EB4D57A71763}" destId="{1A37C20E-88BD-4292-80E0-D758DDCDCBCE}" srcOrd="0" destOrd="0" presId="urn:microsoft.com/office/officeart/2005/8/layout/lProcess2"/>
    <dgm:cxn modelId="{8894B619-E014-40D4-B915-7AFF7D697B42}" type="presParOf" srcId="{1A37C20E-88BD-4292-80E0-D758DDCDCBCE}" destId="{BADFE6B9-F3A4-4F06-A5DC-A845BBF4C1D5}" srcOrd="0" destOrd="0" presId="urn:microsoft.com/office/officeart/2005/8/layout/lProcess2"/>
    <dgm:cxn modelId="{E602D931-32A1-40FB-8FA1-E65FD6D89EBA}" type="presParOf" srcId="{1A37C20E-88BD-4292-80E0-D758DDCDCBCE}" destId="{F21E246E-2417-490D-8CE4-1FCA6300929E}" srcOrd="1" destOrd="0" presId="urn:microsoft.com/office/officeart/2005/8/layout/lProcess2"/>
    <dgm:cxn modelId="{44B1B24A-343A-4717-AAC5-050AE34D5560}" type="presParOf" srcId="{1A37C20E-88BD-4292-80E0-D758DDCDCBCE}" destId="{E12306C9-F13A-4CC7-B022-A3A566DADD4A}" srcOrd="2" destOrd="0" presId="urn:microsoft.com/office/officeart/2005/8/layout/lProcess2"/>
    <dgm:cxn modelId="{823A76FD-9885-4FB7-9F3C-6D3E417965E1}" type="presParOf" srcId="{C6080F39-E6F0-4783-93C3-15A3E9A495A0}" destId="{A5C88A30-7603-40AB-9019-AA5BF002F34F}" srcOrd="5" destOrd="0" presId="urn:microsoft.com/office/officeart/2005/8/layout/lProcess2"/>
    <dgm:cxn modelId="{4D5BE862-1EE7-433D-941F-5B39B691185C}" type="presParOf" srcId="{C6080F39-E6F0-4783-93C3-15A3E9A495A0}" destId="{D312219A-F38A-4876-9D99-DF4AE4BCBCD8}" srcOrd="6" destOrd="0" presId="urn:microsoft.com/office/officeart/2005/8/layout/lProcess2"/>
    <dgm:cxn modelId="{D61EBC09-D868-49CB-B781-DF560246328D}" type="presParOf" srcId="{D312219A-F38A-4876-9D99-DF4AE4BCBCD8}" destId="{E433E389-F197-4861-B139-BE5ABECE87D7}" srcOrd="0" destOrd="0" presId="urn:microsoft.com/office/officeart/2005/8/layout/lProcess2"/>
    <dgm:cxn modelId="{71942360-6361-4D32-8F90-A4CF42BBC3E9}" type="presParOf" srcId="{D312219A-F38A-4876-9D99-DF4AE4BCBCD8}" destId="{90FD4827-719B-40E6-AC1F-829DB0BE0A2C}" srcOrd="1" destOrd="0" presId="urn:microsoft.com/office/officeart/2005/8/layout/lProcess2"/>
    <dgm:cxn modelId="{F25A47A7-9186-470A-8347-04870201FAC2}" type="presParOf" srcId="{D312219A-F38A-4876-9D99-DF4AE4BCBCD8}" destId="{D4D091E3-9952-4B06-BC18-4334635FFDE5}" srcOrd="2" destOrd="0" presId="urn:microsoft.com/office/officeart/2005/8/layout/lProcess2"/>
    <dgm:cxn modelId="{42C7C0F8-482C-4215-B44E-C9889DB9203E}" type="presParOf" srcId="{D4D091E3-9952-4B06-BC18-4334635FFDE5}" destId="{6D349DF0-7B52-4AE3-A868-3BA2C017B9C7}" srcOrd="0" destOrd="0" presId="urn:microsoft.com/office/officeart/2005/8/layout/lProcess2"/>
    <dgm:cxn modelId="{B66AF37F-0124-44D7-AA54-750DFD906D40}" type="presParOf" srcId="{6D349DF0-7B52-4AE3-A868-3BA2C017B9C7}" destId="{E1A2FF43-1782-4B31-9CE4-BAD0B33616AD}" srcOrd="0" destOrd="0" presId="urn:microsoft.com/office/officeart/2005/8/layout/lProcess2"/>
    <dgm:cxn modelId="{0AE6A231-C233-4C41-8975-48FA08A716E3}" type="presParOf" srcId="{C6080F39-E6F0-4783-93C3-15A3E9A495A0}" destId="{3FC63625-43EC-438B-BA7A-D8302519752C}" srcOrd="7" destOrd="0" presId="urn:microsoft.com/office/officeart/2005/8/layout/lProcess2"/>
    <dgm:cxn modelId="{2304205D-938D-4A40-85AE-2B43F1180089}" type="presParOf" srcId="{C6080F39-E6F0-4783-93C3-15A3E9A495A0}" destId="{BB0E6367-653F-4C18-B71E-1FFB7CE2025A}" srcOrd="8" destOrd="0" presId="urn:microsoft.com/office/officeart/2005/8/layout/lProcess2"/>
    <dgm:cxn modelId="{4DDB5F50-9217-45DF-B1C9-439CC67EA9C9}" type="presParOf" srcId="{BB0E6367-653F-4C18-B71E-1FFB7CE2025A}" destId="{52D2B413-F3E0-4EC5-81F5-D508A9F54E1F}" srcOrd="0" destOrd="0" presId="urn:microsoft.com/office/officeart/2005/8/layout/lProcess2"/>
    <dgm:cxn modelId="{CC70ADDF-15CF-4657-B294-8C31B6F45DD6}" type="presParOf" srcId="{BB0E6367-653F-4C18-B71E-1FFB7CE2025A}" destId="{0C49C1CB-9D65-4BF0-816D-BD2251B0262E}" srcOrd="1" destOrd="0" presId="urn:microsoft.com/office/officeart/2005/8/layout/lProcess2"/>
    <dgm:cxn modelId="{9AB23E88-EF8F-444F-88ED-96E44C115E4C}" type="presParOf" srcId="{BB0E6367-653F-4C18-B71E-1FFB7CE2025A}" destId="{654D2B7C-1580-4BD1-ABF1-1F9A9162A99E}" srcOrd="2" destOrd="0" presId="urn:microsoft.com/office/officeart/2005/8/layout/lProcess2"/>
    <dgm:cxn modelId="{AE4019D8-8631-4B72-AD0C-5807E2297399}" type="presParOf" srcId="{654D2B7C-1580-4BD1-ABF1-1F9A9162A99E}" destId="{AC3590F8-DFE0-46B2-8078-F2B9CADCF800}" srcOrd="0" destOrd="0" presId="urn:microsoft.com/office/officeart/2005/8/layout/lProcess2"/>
    <dgm:cxn modelId="{8497733B-0C03-4785-9CBB-8F264D20F5CE}" type="presParOf" srcId="{AC3590F8-DFE0-46B2-8078-F2B9CADCF800}" destId="{21535835-029B-40B0-8C83-4136B60D20FD}" srcOrd="0" destOrd="0" presId="urn:microsoft.com/office/officeart/2005/8/layout/lProcess2"/>
    <dgm:cxn modelId="{8390CE15-6C97-44A6-932D-200D61B0C370}" type="presParOf" srcId="{C6080F39-E6F0-4783-93C3-15A3E9A495A0}" destId="{426DB3DE-24F0-4B68-A4A8-CD553A56385B}" srcOrd="9" destOrd="0" presId="urn:microsoft.com/office/officeart/2005/8/layout/lProcess2"/>
    <dgm:cxn modelId="{44A84618-8F0A-4057-B613-2A244AED9490}" type="presParOf" srcId="{C6080F39-E6F0-4783-93C3-15A3E9A495A0}" destId="{7589CCBE-DC91-4D46-AD9D-E438E8CF7B2B}" srcOrd="10" destOrd="0" presId="urn:microsoft.com/office/officeart/2005/8/layout/lProcess2"/>
    <dgm:cxn modelId="{4CA7495B-7BEC-470E-8B33-D2A9B8BBB8F2}" type="presParOf" srcId="{7589CCBE-DC91-4D46-AD9D-E438E8CF7B2B}" destId="{E676E087-38D9-41A0-88E8-FFEAB8BC0028}" srcOrd="0" destOrd="0" presId="urn:microsoft.com/office/officeart/2005/8/layout/lProcess2"/>
    <dgm:cxn modelId="{0FE085C8-73D5-481E-911A-DFD6CAD0AA68}" type="presParOf" srcId="{7589CCBE-DC91-4D46-AD9D-E438E8CF7B2B}" destId="{467C6B83-439D-4963-8ADE-5E8571CF4C5D}" srcOrd="1" destOrd="0" presId="urn:microsoft.com/office/officeart/2005/8/layout/lProcess2"/>
    <dgm:cxn modelId="{FC12D8C0-3329-4F26-92C4-54D760316C0F}" type="presParOf" srcId="{7589CCBE-DC91-4D46-AD9D-E438E8CF7B2B}" destId="{25BF86A5-B98B-4753-BA77-7A71DD11CF88}" srcOrd="2" destOrd="0" presId="urn:microsoft.com/office/officeart/2005/8/layout/lProcess2"/>
    <dgm:cxn modelId="{8043C340-08D5-4B74-8B17-747C1EC8F390}" type="presParOf" srcId="{25BF86A5-B98B-4753-BA77-7A71DD11CF88}" destId="{9F9C429C-64C6-46D3-B061-D3159EE6625E}" srcOrd="0" destOrd="0" presId="urn:microsoft.com/office/officeart/2005/8/layout/lProcess2"/>
    <dgm:cxn modelId="{74CCD74E-981D-4E7C-8A77-B0838F555C2D}" type="presParOf" srcId="{9F9C429C-64C6-46D3-B061-D3159EE6625E}" destId="{B1D1831E-C431-42B9-B43E-DAA4BDF5BD1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F7BBA0-3CD2-465F-9C29-8CC7FB205578}" type="doc">
      <dgm:prSet loTypeId="urn:microsoft.com/office/officeart/2005/8/layout/hList3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069D03F-47C5-40EA-8AD8-EBDB583731D8}">
      <dgm:prSet phldrT="[Текст]"/>
      <dgm:spPr/>
      <dgm:t>
        <a:bodyPr/>
        <a:lstStyle/>
        <a:p>
          <a:r>
            <a:rPr lang="ru-RU" dirty="0" smtClean="0"/>
            <a:t>Направления дополнительного образования </a:t>
          </a:r>
        </a:p>
        <a:p>
          <a:r>
            <a:rPr lang="ru-RU" dirty="0" smtClean="0"/>
            <a:t>250 кружков и секций (5554 школьника (78 %))</a:t>
          </a:r>
          <a:endParaRPr lang="ru-RU" dirty="0"/>
        </a:p>
      </dgm:t>
    </dgm:pt>
    <dgm:pt modelId="{9C37921C-0C34-49C5-A4C9-C0AD159B0338}" type="parTrans" cxnId="{0CB54BA9-791C-4DFB-BE6E-8D365C4066F8}">
      <dgm:prSet/>
      <dgm:spPr/>
      <dgm:t>
        <a:bodyPr/>
        <a:lstStyle/>
        <a:p>
          <a:endParaRPr lang="ru-RU"/>
        </a:p>
      </dgm:t>
    </dgm:pt>
    <dgm:pt modelId="{AA18A50D-BB51-4188-B944-D36C699EFFF0}" type="sibTrans" cxnId="{0CB54BA9-791C-4DFB-BE6E-8D365C4066F8}">
      <dgm:prSet/>
      <dgm:spPr/>
      <dgm:t>
        <a:bodyPr/>
        <a:lstStyle/>
        <a:p>
          <a:endParaRPr lang="ru-RU"/>
        </a:p>
      </dgm:t>
    </dgm:pt>
    <dgm:pt modelId="{FFB2E2A5-D432-4A56-B070-1312030DF05D}">
      <dgm:prSet phldrT="[Текст]" custT="1"/>
      <dgm:spPr/>
      <dgm:t>
        <a:bodyPr/>
        <a:lstStyle/>
        <a:p>
          <a:r>
            <a:rPr lang="ru-RU" sz="1800" dirty="0" err="1" smtClean="0"/>
            <a:t>Естественно-научное</a:t>
          </a:r>
          <a:endParaRPr lang="ru-RU" sz="1800" dirty="0"/>
        </a:p>
      </dgm:t>
    </dgm:pt>
    <dgm:pt modelId="{98D9FFDB-6A29-41D2-AE60-1F15F5ADE4E5}" type="parTrans" cxnId="{5BCBFCC9-210D-4BA0-A07B-98B986F1E824}">
      <dgm:prSet/>
      <dgm:spPr/>
      <dgm:t>
        <a:bodyPr/>
        <a:lstStyle/>
        <a:p>
          <a:endParaRPr lang="ru-RU"/>
        </a:p>
      </dgm:t>
    </dgm:pt>
    <dgm:pt modelId="{D2763BB0-554D-4E32-A8CD-C806C0932E44}" type="sibTrans" cxnId="{5BCBFCC9-210D-4BA0-A07B-98B986F1E824}">
      <dgm:prSet/>
      <dgm:spPr/>
      <dgm:t>
        <a:bodyPr/>
        <a:lstStyle/>
        <a:p>
          <a:endParaRPr lang="ru-RU"/>
        </a:p>
      </dgm:t>
    </dgm:pt>
    <dgm:pt modelId="{4858AAEA-B8D3-4573-A73B-D9465B168C4F}">
      <dgm:prSet custT="1"/>
      <dgm:spPr/>
      <dgm:t>
        <a:bodyPr/>
        <a:lstStyle/>
        <a:p>
          <a:r>
            <a:rPr lang="ru-RU" sz="1600" dirty="0" smtClean="0"/>
            <a:t>Физкультурно-спортивное</a:t>
          </a:r>
          <a:endParaRPr lang="ru-RU" sz="1600" dirty="0"/>
        </a:p>
      </dgm:t>
    </dgm:pt>
    <dgm:pt modelId="{39F52440-C4A8-4C51-B8E1-DBDDC2D7756F}" type="parTrans" cxnId="{48D41333-FE0F-4DC8-897D-2AD8A0B2AD7C}">
      <dgm:prSet/>
      <dgm:spPr/>
      <dgm:t>
        <a:bodyPr/>
        <a:lstStyle/>
        <a:p>
          <a:endParaRPr lang="ru-RU"/>
        </a:p>
      </dgm:t>
    </dgm:pt>
    <dgm:pt modelId="{1EB96B49-CBD3-4514-A55D-FA63A6A76A70}" type="sibTrans" cxnId="{48D41333-FE0F-4DC8-897D-2AD8A0B2AD7C}">
      <dgm:prSet/>
      <dgm:spPr/>
      <dgm:t>
        <a:bodyPr/>
        <a:lstStyle/>
        <a:p>
          <a:endParaRPr lang="ru-RU"/>
        </a:p>
      </dgm:t>
    </dgm:pt>
    <dgm:pt modelId="{236A96C3-4E77-40F4-8C72-73F8476FBD19}">
      <dgm:prSet custT="1"/>
      <dgm:spPr/>
      <dgm:t>
        <a:bodyPr/>
        <a:lstStyle/>
        <a:p>
          <a:r>
            <a:rPr lang="ru-RU" sz="1800" dirty="0" err="1" smtClean="0"/>
            <a:t>Художест-венное</a:t>
          </a:r>
          <a:r>
            <a:rPr lang="ru-RU" sz="1800" dirty="0" smtClean="0"/>
            <a:t> </a:t>
          </a:r>
          <a:endParaRPr lang="ru-RU" sz="1800" dirty="0"/>
        </a:p>
      </dgm:t>
    </dgm:pt>
    <dgm:pt modelId="{EEBFA09F-C14C-46E9-A7D9-4DEF61FE258D}" type="parTrans" cxnId="{E9ED7D7F-278E-4AEF-9EB7-F11E351BA5D3}">
      <dgm:prSet/>
      <dgm:spPr/>
      <dgm:t>
        <a:bodyPr/>
        <a:lstStyle/>
        <a:p>
          <a:endParaRPr lang="ru-RU"/>
        </a:p>
      </dgm:t>
    </dgm:pt>
    <dgm:pt modelId="{AAB8A62A-8DA9-4B58-AC68-EFF15A4F6690}" type="sibTrans" cxnId="{E9ED7D7F-278E-4AEF-9EB7-F11E351BA5D3}">
      <dgm:prSet/>
      <dgm:spPr/>
      <dgm:t>
        <a:bodyPr/>
        <a:lstStyle/>
        <a:p>
          <a:endParaRPr lang="ru-RU"/>
        </a:p>
      </dgm:t>
    </dgm:pt>
    <dgm:pt modelId="{8BB1C544-EE18-4013-AB7A-1B67D119EB92}">
      <dgm:prSet custT="1"/>
      <dgm:spPr/>
      <dgm:t>
        <a:bodyPr/>
        <a:lstStyle/>
        <a:p>
          <a:r>
            <a:rPr lang="ru-RU" sz="1800" dirty="0" smtClean="0"/>
            <a:t>Техническое </a:t>
          </a:r>
        </a:p>
      </dgm:t>
    </dgm:pt>
    <dgm:pt modelId="{D5AC3C6B-CC5C-49CE-A3E2-0A02F4FE0558}" type="parTrans" cxnId="{95D0BD1C-6E00-4CCF-828E-CEEAE6468359}">
      <dgm:prSet/>
      <dgm:spPr/>
      <dgm:t>
        <a:bodyPr/>
        <a:lstStyle/>
        <a:p>
          <a:endParaRPr lang="ru-RU"/>
        </a:p>
      </dgm:t>
    </dgm:pt>
    <dgm:pt modelId="{5BCBC0D3-D7A5-4DE2-9406-1FA86DE107E1}" type="sibTrans" cxnId="{95D0BD1C-6E00-4CCF-828E-CEEAE6468359}">
      <dgm:prSet/>
      <dgm:spPr/>
      <dgm:t>
        <a:bodyPr/>
        <a:lstStyle/>
        <a:p>
          <a:endParaRPr lang="ru-RU"/>
        </a:p>
      </dgm:t>
    </dgm:pt>
    <dgm:pt modelId="{697A579E-A7F3-4D89-A0AE-7DF828A7FD51}">
      <dgm:prSet custT="1"/>
      <dgm:spPr/>
      <dgm:t>
        <a:bodyPr/>
        <a:lstStyle/>
        <a:p>
          <a:r>
            <a:rPr lang="ru-RU" sz="1800" dirty="0" smtClean="0"/>
            <a:t>туристско-краеведческое</a:t>
          </a:r>
          <a:endParaRPr lang="ru-RU" sz="1800" dirty="0"/>
        </a:p>
      </dgm:t>
    </dgm:pt>
    <dgm:pt modelId="{C9EBA3A2-E5CC-4586-8058-9969DBA32722}" type="parTrans" cxnId="{54ADBD9F-F521-435B-8B18-E03CA5BB0D8D}">
      <dgm:prSet/>
      <dgm:spPr/>
      <dgm:t>
        <a:bodyPr/>
        <a:lstStyle/>
        <a:p>
          <a:endParaRPr lang="ru-RU"/>
        </a:p>
      </dgm:t>
    </dgm:pt>
    <dgm:pt modelId="{41DA0923-BB1F-4E94-B63B-1D3D9F77E3DA}" type="sibTrans" cxnId="{54ADBD9F-F521-435B-8B18-E03CA5BB0D8D}">
      <dgm:prSet/>
      <dgm:spPr/>
      <dgm:t>
        <a:bodyPr/>
        <a:lstStyle/>
        <a:p>
          <a:endParaRPr lang="ru-RU"/>
        </a:p>
      </dgm:t>
    </dgm:pt>
    <dgm:pt modelId="{C0CE61B4-70A8-4410-88FA-4644AED02A50}">
      <dgm:prSet custT="1"/>
      <dgm:spPr/>
      <dgm:t>
        <a:bodyPr/>
        <a:lstStyle/>
        <a:p>
          <a:r>
            <a:rPr lang="ru-RU" sz="1800" dirty="0" smtClean="0"/>
            <a:t>социально-педагогическое</a:t>
          </a:r>
          <a:endParaRPr lang="ru-RU" sz="1800" dirty="0"/>
        </a:p>
      </dgm:t>
    </dgm:pt>
    <dgm:pt modelId="{F286B2C1-A271-478F-BE1F-592C8B1E1D84}" type="parTrans" cxnId="{D000C8FB-C1D1-4BF8-B5A6-30FA9B3733A5}">
      <dgm:prSet/>
      <dgm:spPr/>
      <dgm:t>
        <a:bodyPr/>
        <a:lstStyle/>
        <a:p>
          <a:endParaRPr lang="ru-RU"/>
        </a:p>
      </dgm:t>
    </dgm:pt>
    <dgm:pt modelId="{8EA164EE-F80D-42EA-A88D-6533AD1F2737}" type="sibTrans" cxnId="{D000C8FB-C1D1-4BF8-B5A6-30FA9B3733A5}">
      <dgm:prSet/>
      <dgm:spPr/>
      <dgm:t>
        <a:bodyPr/>
        <a:lstStyle/>
        <a:p>
          <a:endParaRPr lang="ru-RU"/>
        </a:p>
      </dgm:t>
    </dgm:pt>
    <dgm:pt modelId="{7827F6D8-479B-42B0-BE3D-7E11CD2901BB}" type="pres">
      <dgm:prSet presAssocID="{0DF7BBA0-3CD2-465F-9C29-8CC7FB20557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A5C29F-4698-464A-96BF-4D74A069137C}" type="pres">
      <dgm:prSet presAssocID="{E069D03F-47C5-40EA-8AD8-EBDB583731D8}" presName="roof" presStyleLbl="dkBgShp" presStyleIdx="0" presStyleCnt="2" custLinFactNeighborX="-818" custLinFactNeighborY="4773"/>
      <dgm:spPr/>
      <dgm:t>
        <a:bodyPr/>
        <a:lstStyle/>
        <a:p>
          <a:endParaRPr lang="ru-RU"/>
        </a:p>
      </dgm:t>
    </dgm:pt>
    <dgm:pt modelId="{8BF58DB9-11A2-478F-8D5C-A1AD66314584}" type="pres">
      <dgm:prSet presAssocID="{E069D03F-47C5-40EA-8AD8-EBDB583731D8}" presName="pillars" presStyleCnt="0"/>
      <dgm:spPr/>
    </dgm:pt>
    <dgm:pt modelId="{0962E423-10F7-4C64-AA9A-D376D9E3AED7}" type="pres">
      <dgm:prSet presAssocID="{E069D03F-47C5-40EA-8AD8-EBDB583731D8}" presName="pillar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5F15FD-936B-4125-B88C-AB67BE189100}" type="pres">
      <dgm:prSet presAssocID="{8BB1C544-EE18-4013-AB7A-1B67D119EB92}" presName="pillarX" presStyleLbl="node1" presStyleIdx="1" presStyleCnt="6" custLinFactNeighborX="0" custLinFactNeighborY="-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832A84-9240-41A3-B383-25F37A3A74D6}" type="pres">
      <dgm:prSet presAssocID="{4858AAEA-B8D3-4573-A73B-D9465B168C4F}" presName="pillar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8CCCD-1B4F-4575-93BA-F65E063F16D5}" type="pres">
      <dgm:prSet presAssocID="{236A96C3-4E77-40F4-8C72-73F8476FBD19}" presName="pillar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7E6917-4ADB-4AD9-8A1B-124BE44D76DB}" type="pres">
      <dgm:prSet presAssocID="{697A579E-A7F3-4D89-A0AE-7DF828A7FD51}" presName="pillar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8FCEFD-12EB-409C-82B3-5F7F78871E80}" type="pres">
      <dgm:prSet presAssocID="{C0CE61B4-70A8-4410-88FA-4644AED02A50}" presName="pillar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438392-70FA-4D71-AF98-2B3A0A15375F}" type="pres">
      <dgm:prSet presAssocID="{E069D03F-47C5-40EA-8AD8-EBDB583731D8}" presName="base" presStyleLbl="dkBgShp" presStyleIdx="1" presStyleCnt="2"/>
      <dgm:spPr/>
    </dgm:pt>
  </dgm:ptLst>
  <dgm:cxnLst>
    <dgm:cxn modelId="{0CB54BA9-791C-4DFB-BE6E-8D365C4066F8}" srcId="{0DF7BBA0-3CD2-465F-9C29-8CC7FB205578}" destId="{E069D03F-47C5-40EA-8AD8-EBDB583731D8}" srcOrd="0" destOrd="0" parTransId="{9C37921C-0C34-49C5-A4C9-C0AD159B0338}" sibTransId="{AA18A50D-BB51-4188-B944-D36C699EFFF0}"/>
    <dgm:cxn modelId="{A4DADE1F-ABAB-465E-ABD9-3E5B0A9FC608}" type="presOf" srcId="{E069D03F-47C5-40EA-8AD8-EBDB583731D8}" destId="{F4A5C29F-4698-464A-96BF-4D74A069137C}" srcOrd="0" destOrd="0" presId="urn:microsoft.com/office/officeart/2005/8/layout/hList3"/>
    <dgm:cxn modelId="{07A4833F-0CBB-4CC0-8694-CD6F61F9DABF}" type="presOf" srcId="{697A579E-A7F3-4D89-A0AE-7DF828A7FD51}" destId="{187E6917-4ADB-4AD9-8A1B-124BE44D76DB}" srcOrd="0" destOrd="0" presId="urn:microsoft.com/office/officeart/2005/8/layout/hList3"/>
    <dgm:cxn modelId="{54ADBD9F-F521-435B-8B18-E03CA5BB0D8D}" srcId="{E069D03F-47C5-40EA-8AD8-EBDB583731D8}" destId="{697A579E-A7F3-4D89-A0AE-7DF828A7FD51}" srcOrd="4" destOrd="0" parTransId="{C9EBA3A2-E5CC-4586-8058-9969DBA32722}" sibTransId="{41DA0923-BB1F-4E94-B63B-1D3D9F77E3DA}"/>
    <dgm:cxn modelId="{3A257FF3-D2C5-4231-86C6-03C464EE9F70}" type="presOf" srcId="{8BB1C544-EE18-4013-AB7A-1B67D119EB92}" destId="{CF5F15FD-936B-4125-B88C-AB67BE189100}" srcOrd="0" destOrd="0" presId="urn:microsoft.com/office/officeart/2005/8/layout/hList3"/>
    <dgm:cxn modelId="{F2F3F639-317D-4049-A6BE-A79DE6BB8880}" type="presOf" srcId="{C0CE61B4-70A8-4410-88FA-4644AED02A50}" destId="{B58FCEFD-12EB-409C-82B3-5F7F78871E80}" srcOrd="0" destOrd="0" presId="urn:microsoft.com/office/officeart/2005/8/layout/hList3"/>
    <dgm:cxn modelId="{95D0BD1C-6E00-4CCF-828E-CEEAE6468359}" srcId="{E069D03F-47C5-40EA-8AD8-EBDB583731D8}" destId="{8BB1C544-EE18-4013-AB7A-1B67D119EB92}" srcOrd="1" destOrd="0" parTransId="{D5AC3C6B-CC5C-49CE-A3E2-0A02F4FE0558}" sibTransId="{5BCBC0D3-D7A5-4DE2-9406-1FA86DE107E1}"/>
    <dgm:cxn modelId="{FAC13C7B-A8D0-4CA0-9A9D-0F8DD5263408}" type="presOf" srcId="{FFB2E2A5-D432-4A56-B070-1312030DF05D}" destId="{0962E423-10F7-4C64-AA9A-D376D9E3AED7}" srcOrd="0" destOrd="0" presId="urn:microsoft.com/office/officeart/2005/8/layout/hList3"/>
    <dgm:cxn modelId="{48D41333-FE0F-4DC8-897D-2AD8A0B2AD7C}" srcId="{E069D03F-47C5-40EA-8AD8-EBDB583731D8}" destId="{4858AAEA-B8D3-4573-A73B-D9465B168C4F}" srcOrd="2" destOrd="0" parTransId="{39F52440-C4A8-4C51-B8E1-DBDDC2D7756F}" sibTransId="{1EB96B49-CBD3-4514-A55D-FA63A6A76A70}"/>
    <dgm:cxn modelId="{C40734A6-8F24-4072-840C-F563DF084866}" type="presOf" srcId="{0DF7BBA0-3CD2-465F-9C29-8CC7FB205578}" destId="{7827F6D8-479B-42B0-BE3D-7E11CD2901BB}" srcOrd="0" destOrd="0" presId="urn:microsoft.com/office/officeart/2005/8/layout/hList3"/>
    <dgm:cxn modelId="{0093E74E-56E5-425C-A104-8EAA7B87A932}" type="presOf" srcId="{4858AAEA-B8D3-4573-A73B-D9465B168C4F}" destId="{C7832A84-9240-41A3-B383-25F37A3A74D6}" srcOrd="0" destOrd="0" presId="urn:microsoft.com/office/officeart/2005/8/layout/hList3"/>
    <dgm:cxn modelId="{D000C8FB-C1D1-4BF8-B5A6-30FA9B3733A5}" srcId="{E069D03F-47C5-40EA-8AD8-EBDB583731D8}" destId="{C0CE61B4-70A8-4410-88FA-4644AED02A50}" srcOrd="5" destOrd="0" parTransId="{F286B2C1-A271-478F-BE1F-592C8B1E1D84}" sibTransId="{8EA164EE-F80D-42EA-A88D-6533AD1F2737}"/>
    <dgm:cxn modelId="{0CCD231B-EFF2-45B7-BA38-DFB2B0FF84C3}" type="presOf" srcId="{236A96C3-4E77-40F4-8C72-73F8476FBD19}" destId="{8B38CCCD-1B4F-4575-93BA-F65E063F16D5}" srcOrd="0" destOrd="0" presId="urn:microsoft.com/office/officeart/2005/8/layout/hList3"/>
    <dgm:cxn modelId="{E9ED7D7F-278E-4AEF-9EB7-F11E351BA5D3}" srcId="{E069D03F-47C5-40EA-8AD8-EBDB583731D8}" destId="{236A96C3-4E77-40F4-8C72-73F8476FBD19}" srcOrd="3" destOrd="0" parTransId="{EEBFA09F-C14C-46E9-A7D9-4DEF61FE258D}" sibTransId="{AAB8A62A-8DA9-4B58-AC68-EFF15A4F6690}"/>
    <dgm:cxn modelId="{5BCBFCC9-210D-4BA0-A07B-98B986F1E824}" srcId="{E069D03F-47C5-40EA-8AD8-EBDB583731D8}" destId="{FFB2E2A5-D432-4A56-B070-1312030DF05D}" srcOrd="0" destOrd="0" parTransId="{98D9FFDB-6A29-41D2-AE60-1F15F5ADE4E5}" sibTransId="{D2763BB0-554D-4E32-A8CD-C806C0932E44}"/>
    <dgm:cxn modelId="{92D5840D-FCCB-41B2-8703-0FCB78EF1AF7}" type="presParOf" srcId="{7827F6D8-479B-42B0-BE3D-7E11CD2901BB}" destId="{F4A5C29F-4698-464A-96BF-4D74A069137C}" srcOrd="0" destOrd="0" presId="urn:microsoft.com/office/officeart/2005/8/layout/hList3"/>
    <dgm:cxn modelId="{1E2FDB8D-C37C-4407-9EC9-8A9F8F46667C}" type="presParOf" srcId="{7827F6D8-479B-42B0-BE3D-7E11CD2901BB}" destId="{8BF58DB9-11A2-478F-8D5C-A1AD66314584}" srcOrd="1" destOrd="0" presId="urn:microsoft.com/office/officeart/2005/8/layout/hList3"/>
    <dgm:cxn modelId="{418CB2B5-71EA-4CDC-887A-35A92293F1E6}" type="presParOf" srcId="{8BF58DB9-11A2-478F-8D5C-A1AD66314584}" destId="{0962E423-10F7-4C64-AA9A-D376D9E3AED7}" srcOrd="0" destOrd="0" presId="urn:microsoft.com/office/officeart/2005/8/layout/hList3"/>
    <dgm:cxn modelId="{E20679AD-AB99-4CE3-A700-5C26DFE9F1AD}" type="presParOf" srcId="{8BF58DB9-11A2-478F-8D5C-A1AD66314584}" destId="{CF5F15FD-936B-4125-B88C-AB67BE189100}" srcOrd="1" destOrd="0" presId="urn:microsoft.com/office/officeart/2005/8/layout/hList3"/>
    <dgm:cxn modelId="{65E9A624-B048-4C03-8081-02F0E500E3BF}" type="presParOf" srcId="{8BF58DB9-11A2-478F-8D5C-A1AD66314584}" destId="{C7832A84-9240-41A3-B383-25F37A3A74D6}" srcOrd="2" destOrd="0" presId="urn:microsoft.com/office/officeart/2005/8/layout/hList3"/>
    <dgm:cxn modelId="{929492AC-B547-4529-8BAA-0F216854B4CD}" type="presParOf" srcId="{8BF58DB9-11A2-478F-8D5C-A1AD66314584}" destId="{8B38CCCD-1B4F-4575-93BA-F65E063F16D5}" srcOrd="3" destOrd="0" presId="urn:microsoft.com/office/officeart/2005/8/layout/hList3"/>
    <dgm:cxn modelId="{496495FD-62CA-4C7B-8838-30AA46FF2A12}" type="presParOf" srcId="{8BF58DB9-11A2-478F-8D5C-A1AD66314584}" destId="{187E6917-4ADB-4AD9-8A1B-124BE44D76DB}" srcOrd="4" destOrd="0" presId="urn:microsoft.com/office/officeart/2005/8/layout/hList3"/>
    <dgm:cxn modelId="{D72FAFF0-45E9-4CD6-B80C-AD36ABEDC6A2}" type="presParOf" srcId="{8BF58DB9-11A2-478F-8D5C-A1AD66314584}" destId="{B58FCEFD-12EB-409C-82B3-5F7F78871E80}" srcOrd="5" destOrd="0" presId="urn:microsoft.com/office/officeart/2005/8/layout/hList3"/>
    <dgm:cxn modelId="{E99D3A0A-42DE-4B63-82CA-E8BA821F9533}" type="presParOf" srcId="{7827F6D8-479B-42B0-BE3D-7E11CD2901BB}" destId="{BB438392-70FA-4D71-AF98-2B3A0A15375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92CFB10-F9D0-49DC-A150-C2FCC2D5089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0B8BB9-1608-439E-885D-0FB0B5F599D9}">
      <dgm:prSet phldrT="[Текст]" custT="1"/>
      <dgm:spPr/>
      <dgm:t>
        <a:bodyPr/>
        <a:lstStyle/>
        <a:p>
          <a:r>
            <a:rPr lang="ru-RU" sz="2000" dirty="0" smtClean="0"/>
            <a:t>Олимпиада школьников </a:t>
          </a:r>
          <a:endParaRPr lang="ru-RU" sz="2000" dirty="0"/>
        </a:p>
      </dgm:t>
    </dgm:pt>
    <dgm:pt modelId="{74326D7A-5A5F-4036-98B3-A0F8AE28FE10}" type="parTrans" cxnId="{50E72F67-3C8F-4419-8302-0C52EFA55DF0}">
      <dgm:prSet/>
      <dgm:spPr/>
      <dgm:t>
        <a:bodyPr/>
        <a:lstStyle/>
        <a:p>
          <a:endParaRPr lang="ru-RU" sz="2000"/>
        </a:p>
      </dgm:t>
    </dgm:pt>
    <dgm:pt modelId="{C77E43DA-D63C-4590-BF38-D782899AB43B}" type="sibTrans" cxnId="{50E72F67-3C8F-4419-8302-0C52EFA55DF0}">
      <dgm:prSet/>
      <dgm:spPr/>
      <dgm:t>
        <a:bodyPr/>
        <a:lstStyle/>
        <a:p>
          <a:endParaRPr lang="ru-RU" sz="2000"/>
        </a:p>
      </dgm:t>
    </dgm:pt>
    <dgm:pt modelId="{04B0AB0D-0D92-4202-AB5B-2A764200487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Муниципальный этап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474 </a:t>
          </a:r>
          <a:r>
            <a:rPr lang="ru-RU" sz="2000" dirty="0" err="1" smtClean="0"/>
            <a:t>уч</a:t>
          </a:r>
          <a:r>
            <a:rPr lang="ru-RU" sz="2000" dirty="0" smtClean="0"/>
            <a:t>. (18,87 %)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7 – 11 классы</a:t>
          </a:r>
          <a:endParaRPr lang="ru-RU" sz="2000" dirty="0"/>
        </a:p>
      </dgm:t>
    </dgm:pt>
    <dgm:pt modelId="{C862183B-EEE0-456D-B1EB-0178154DA056}" type="parTrans" cxnId="{5D7CF1A2-1E1A-490D-AA39-7C1AF75336AB}">
      <dgm:prSet/>
      <dgm:spPr/>
      <dgm:t>
        <a:bodyPr/>
        <a:lstStyle/>
        <a:p>
          <a:endParaRPr lang="ru-RU" sz="2000"/>
        </a:p>
      </dgm:t>
    </dgm:pt>
    <dgm:pt modelId="{764A6531-996D-4CA0-88AD-FB66A2929D2B}" type="sibTrans" cxnId="{5D7CF1A2-1E1A-490D-AA39-7C1AF75336AB}">
      <dgm:prSet/>
      <dgm:spPr/>
      <dgm:t>
        <a:bodyPr/>
        <a:lstStyle/>
        <a:p>
          <a:endParaRPr lang="ru-RU" sz="2000"/>
        </a:p>
      </dgm:t>
    </dgm:pt>
    <dgm:pt modelId="{DEDB37B3-B51C-472D-999B-EB27AFE5D85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326 призеров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и/или победителей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(69% </a:t>
          </a:r>
          <a:r>
            <a:rPr lang="ru-RU" sz="2000" dirty="0" err="1" smtClean="0"/>
            <a:t>шк</a:t>
          </a:r>
          <a:r>
            <a:rPr lang="ru-RU" sz="2000" dirty="0" smtClean="0"/>
            <a:t>. этапа)</a:t>
          </a:r>
          <a:endParaRPr lang="ru-RU" sz="2000" dirty="0"/>
        </a:p>
      </dgm:t>
    </dgm:pt>
    <dgm:pt modelId="{DD6F6111-5E62-4A2D-AA0C-15463413890B}" type="parTrans" cxnId="{AEC64C79-55F6-489F-9FDB-812300386E7A}">
      <dgm:prSet/>
      <dgm:spPr/>
      <dgm:t>
        <a:bodyPr/>
        <a:lstStyle/>
        <a:p>
          <a:endParaRPr lang="ru-RU" sz="2000"/>
        </a:p>
      </dgm:t>
    </dgm:pt>
    <dgm:pt modelId="{8C438E76-44BF-4CE4-A7ED-D8D69BB83C52}" type="sibTrans" cxnId="{AEC64C79-55F6-489F-9FDB-812300386E7A}">
      <dgm:prSet/>
      <dgm:spPr/>
      <dgm:t>
        <a:bodyPr/>
        <a:lstStyle/>
        <a:p>
          <a:endParaRPr lang="ru-RU" sz="2000"/>
        </a:p>
      </dgm:t>
    </dgm:pt>
    <dgm:pt modelId="{A2DE98D8-1929-43B8-95C1-7B6807BC8C1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Школьный этап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1884 </a:t>
          </a:r>
          <a:r>
            <a:rPr lang="ru-RU" sz="2000" dirty="0" err="1" smtClean="0"/>
            <a:t>уч</a:t>
          </a:r>
          <a:r>
            <a:rPr lang="ru-RU" sz="2000" dirty="0" smtClean="0"/>
            <a:t>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4-11 классы</a:t>
          </a:r>
          <a:endParaRPr lang="ru-RU" sz="2000" dirty="0"/>
        </a:p>
      </dgm:t>
    </dgm:pt>
    <dgm:pt modelId="{223E8DAF-5264-4F21-93EF-2ABBA56FD7B3}" type="parTrans" cxnId="{C849C3E6-D982-496F-8C0D-8369FECF0C3F}">
      <dgm:prSet/>
      <dgm:spPr/>
      <dgm:t>
        <a:bodyPr/>
        <a:lstStyle/>
        <a:p>
          <a:endParaRPr lang="ru-RU" sz="2000"/>
        </a:p>
      </dgm:t>
    </dgm:pt>
    <dgm:pt modelId="{EFD421E7-C66F-4951-BF4E-625982AC9687}" type="sibTrans" cxnId="{C849C3E6-D982-496F-8C0D-8369FECF0C3F}">
      <dgm:prSet/>
      <dgm:spPr/>
      <dgm:t>
        <a:bodyPr/>
        <a:lstStyle/>
        <a:p>
          <a:endParaRPr lang="ru-RU" sz="2000"/>
        </a:p>
      </dgm:t>
    </dgm:pt>
    <dgm:pt modelId="{953713E6-2DF6-401D-911E-D23BEC95F591}">
      <dgm:prSet custT="1"/>
      <dgm:spPr/>
      <dgm:t>
        <a:bodyPr/>
        <a:lstStyle/>
        <a:p>
          <a:r>
            <a:rPr lang="ru-RU" sz="2000" dirty="0" smtClean="0"/>
            <a:t>1398 призеров </a:t>
          </a:r>
        </a:p>
        <a:p>
          <a:r>
            <a:rPr lang="ru-RU" sz="2000" dirty="0" smtClean="0"/>
            <a:t>и победителей (74 %)</a:t>
          </a:r>
          <a:endParaRPr lang="ru-RU" sz="2000" dirty="0"/>
        </a:p>
      </dgm:t>
    </dgm:pt>
    <dgm:pt modelId="{AAF7AB81-3EB4-4B46-AD7B-8457B9C8A438}" type="parTrans" cxnId="{EC82D10C-2957-439A-AFE7-37B3884052E7}">
      <dgm:prSet/>
      <dgm:spPr/>
      <dgm:t>
        <a:bodyPr/>
        <a:lstStyle/>
        <a:p>
          <a:endParaRPr lang="ru-RU" sz="2000"/>
        </a:p>
      </dgm:t>
    </dgm:pt>
    <dgm:pt modelId="{BA39EDA7-CED7-411B-93D8-AA101278238F}" type="sibTrans" cxnId="{EC82D10C-2957-439A-AFE7-37B3884052E7}">
      <dgm:prSet/>
      <dgm:spPr/>
      <dgm:t>
        <a:bodyPr/>
        <a:lstStyle/>
        <a:p>
          <a:endParaRPr lang="ru-RU" sz="2000"/>
        </a:p>
      </dgm:t>
    </dgm:pt>
    <dgm:pt modelId="{3CB4A662-17C2-42B0-AD42-DB7CC1165C44}" type="pres">
      <dgm:prSet presAssocID="{792CFB10-F9D0-49DC-A150-C2FCC2D5089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7406D82-5566-4FEE-A381-2907C2EE9997}" type="pres">
      <dgm:prSet presAssocID="{840B8BB9-1608-439E-885D-0FB0B5F599D9}" presName="hierRoot1" presStyleCnt="0"/>
      <dgm:spPr/>
    </dgm:pt>
    <dgm:pt modelId="{BC77BB74-A4D5-47EF-8C5E-D6E132236B1D}" type="pres">
      <dgm:prSet presAssocID="{840B8BB9-1608-439E-885D-0FB0B5F599D9}" presName="composite" presStyleCnt="0"/>
      <dgm:spPr/>
    </dgm:pt>
    <dgm:pt modelId="{B1DFB6A3-B513-47E1-8762-0B7F71D41AA7}" type="pres">
      <dgm:prSet presAssocID="{840B8BB9-1608-439E-885D-0FB0B5F599D9}" presName="background" presStyleLbl="node0" presStyleIdx="0" presStyleCnt="1"/>
      <dgm:spPr/>
    </dgm:pt>
    <dgm:pt modelId="{9A8C661B-819F-40FC-9F74-8B8CBB1F6F9D}" type="pres">
      <dgm:prSet presAssocID="{840B8BB9-1608-439E-885D-0FB0B5F599D9}" presName="text" presStyleLbl="fgAcc0" presStyleIdx="0" presStyleCnt="1" custScaleX="2178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1D0814-336F-4C75-A4BC-4E06F4A18B49}" type="pres">
      <dgm:prSet presAssocID="{840B8BB9-1608-439E-885D-0FB0B5F599D9}" presName="hierChild2" presStyleCnt="0"/>
      <dgm:spPr/>
    </dgm:pt>
    <dgm:pt modelId="{9BDEA221-52F9-43D0-B6CF-A79C3F121F87}" type="pres">
      <dgm:prSet presAssocID="{223E8DAF-5264-4F21-93EF-2ABBA56FD7B3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BD950FD-FFA9-45CE-ABC9-C80AAB4F40D2}" type="pres">
      <dgm:prSet presAssocID="{A2DE98D8-1929-43B8-95C1-7B6807BC8C15}" presName="hierRoot2" presStyleCnt="0"/>
      <dgm:spPr/>
    </dgm:pt>
    <dgm:pt modelId="{59B62CBD-0D3F-4E0B-A2E8-80D8A2945387}" type="pres">
      <dgm:prSet presAssocID="{A2DE98D8-1929-43B8-95C1-7B6807BC8C15}" presName="composite2" presStyleCnt="0"/>
      <dgm:spPr/>
    </dgm:pt>
    <dgm:pt modelId="{BA6EEE1B-78D4-47EC-BC80-34D769400AA3}" type="pres">
      <dgm:prSet presAssocID="{A2DE98D8-1929-43B8-95C1-7B6807BC8C15}" presName="background2" presStyleLbl="node2" presStyleIdx="0" presStyleCnt="2"/>
      <dgm:spPr/>
    </dgm:pt>
    <dgm:pt modelId="{380BA5DC-28D5-48AD-8EDE-52C30C11C441}" type="pres">
      <dgm:prSet presAssocID="{A2DE98D8-1929-43B8-95C1-7B6807BC8C15}" presName="text2" presStyleLbl="fgAcc2" presStyleIdx="0" presStyleCnt="2" custScaleX="189462" custLinFactX="-32751" custLinFactNeighborX="-100000" custLinFactNeighborY="-98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5A3970-594E-4624-AC22-1472CA7D6BCD}" type="pres">
      <dgm:prSet presAssocID="{A2DE98D8-1929-43B8-95C1-7B6807BC8C15}" presName="hierChild3" presStyleCnt="0"/>
      <dgm:spPr/>
    </dgm:pt>
    <dgm:pt modelId="{904B818F-95A8-4C47-A080-04B3EDCCC42B}" type="pres">
      <dgm:prSet presAssocID="{AAF7AB81-3EB4-4B46-AD7B-8457B9C8A438}" presName="Name17" presStyleLbl="parChTrans1D3" presStyleIdx="0" presStyleCnt="2"/>
      <dgm:spPr/>
      <dgm:t>
        <a:bodyPr/>
        <a:lstStyle/>
        <a:p>
          <a:endParaRPr lang="ru-RU"/>
        </a:p>
      </dgm:t>
    </dgm:pt>
    <dgm:pt modelId="{3A1B3717-FFE6-44FB-B179-89DCF54A619A}" type="pres">
      <dgm:prSet presAssocID="{953713E6-2DF6-401D-911E-D23BEC95F591}" presName="hierRoot3" presStyleCnt="0"/>
      <dgm:spPr/>
    </dgm:pt>
    <dgm:pt modelId="{87E7C0C1-3A66-49BB-8C87-3D32829B9B7F}" type="pres">
      <dgm:prSet presAssocID="{953713E6-2DF6-401D-911E-D23BEC95F591}" presName="composite3" presStyleCnt="0"/>
      <dgm:spPr/>
    </dgm:pt>
    <dgm:pt modelId="{B75603AC-83B7-4476-ACA5-60966E572E86}" type="pres">
      <dgm:prSet presAssocID="{953713E6-2DF6-401D-911E-D23BEC95F591}" presName="background3" presStyleLbl="node3" presStyleIdx="0" presStyleCnt="2"/>
      <dgm:spPr/>
    </dgm:pt>
    <dgm:pt modelId="{2916DC3E-2F61-43B0-93AA-C2EC36D8BE5A}" type="pres">
      <dgm:prSet presAssocID="{953713E6-2DF6-401D-911E-D23BEC95F591}" presName="text3" presStyleLbl="fgAcc3" presStyleIdx="0" presStyleCnt="2" custScaleX="205299" custLinFactNeighborX="-695" custLinFactNeighborY="-262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B80A66-15B6-4D12-BAD6-D5A6D51B94FF}" type="pres">
      <dgm:prSet presAssocID="{953713E6-2DF6-401D-911E-D23BEC95F591}" presName="hierChild4" presStyleCnt="0"/>
      <dgm:spPr/>
    </dgm:pt>
    <dgm:pt modelId="{8E815DB2-56A7-4919-9F69-CB32E1EF19CE}" type="pres">
      <dgm:prSet presAssocID="{C862183B-EEE0-456D-B1EB-0178154DA056}" presName="Name10" presStyleLbl="parChTrans1D2" presStyleIdx="1" presStyleCnt="2"/>
      <dgm:spPr/>
      <dgm:t>
        <a:bodyPr/>
        <a:lstStyle/>
        <a:p>
          <a:endParaRPr lang="ru-RU"/>
        </a:p>
      </dgm:t>
    </dgm:pt>
    <dgm:pt modelId="{7E9CACF1-F0E4-43EC-B3F8-AAE9F7C277C6}" type="pres">
      <dgm:prSet presAssocID="{04B0AB0D-0D92-4202-AB5B-2A7642004870}" presName="hierRoot2" presStyleCnt="0"/>
      <dgm:spPr/>
    </dgm:pt>
    <dgm:pt modelId="{2102460E-3573-4BDF-A9E1-1F26F1B485F3}" type="pres">
      <dgm:prSet presAssocID="{04B0AB0D-0D92-4202-AB5B-2A7642004870}" presName="composite2" presStyleCnt="0"/>
      <dgm:spPr/>
    </dgm:pt>
    <dgm:pt modelId="{36F89644-A557-4BB1-8188-96876A69DF04}" type="pres">
      <dgm:prSet presAssocID="{04B0AB0D-0D92-4202-AB5B-2A7642004870}" presName="background2" presStyleLbl="node2" presStyleIdx="1" presStyleCnt="2"/>
      <dgm:spPr/>
    </dgm:pt>
    <dgm:pt modelId="{33C9415B-79EE-4B22-8836-3D71ABB9F07E}" type="pres">
      <dgm:prSet presAssocID="{04B0AB0D-0D92-4202-AB5B-2A7642004870}" presName="text2" presStyleLbl="fgAcc2" presStyleIdx="1" presStyleCnt="2" custScaleX="191951" custLinFactX="15376" custLinFactNeighborX="100000" custLinFactNeighborY="-98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9B45C1-0765-4935-984D-5165F798B650}" type="pres">
      <dgm:prSet presAssocID="{04B0AB0D-0D92-4202-AB5B-2A7642004870}" presName="hierChild3" presStyleCnt="0"/>
      <dgm:spPr/>
    </dgm:pt>
    <dgm:pt modelId="{AE79FFA5-3A26-479F-A9B4-742441A56ADD}" type="pres">
      <dgm:prSet presAssocID="{DD6F6111-5E62-4A2D-AA0C-15463413890B}" presName="Name17" presStyleLbl="parChTrans1D3" presStyleIdx="1" presStyleCnt="2"/>
      <dgm:spPr/>
      <dgm:t>
        <a:bodyPr/>
        <a:lstStyle/>
        <a:p>
          <a:endParaRPr lang="ru-RU"/>
        </a:p>
      </dgm:t>
    </dgm:pt>
    <dgm:pt modelId="{7245EA53-E3A0-4805-B1AB-DB789967780E}" type="pres">
      <dgm:prSet presAssocID="{DEDB37B3-B51C-472D-999B-EB27AFE5D857}" presName="hierRoot3" presStyleCnt="0"/>
      <dgm:spPr/>
    </dgm:pt>
    <dgm:pt modelId="{9B944E22-0CC6-4438-A5E1-3C41EC9EF11F}" type="pres">
      <dgm:prSet presAssocID="{DEDB37B3-B51C-472D-999B-EB27AFE5D857}" presName="composite3" presStyleCnt="0"/>
      <dgm:spPr/>
    </dgm:pt>
    <dgm:pt modelId="{9BBD7BBE-834E-4FAE-AA09-C76299775866}" type="pres">
      <dgm:prSet presAssocID="{DEDB37B3-B51C-472D-999B-EB27AFE5D857}" presName="background3" presStyleLbl="node3" presStyleIdx="1" presStyleCnt="2"/>
      <dgm:spPr/>
    </dgm:pt>
    <dgm:pt modelId="{D1B3BB97-9235-437F-8705-818AD68D75CD}" type="pres">
      <dgm:prSet presAssocID="{DEDB37B3-B51C-472D-999B-EB27AFE5D857}" presName="text3" presStyleLbl="fgAcc3" presStyleIdx="1" presStyleCnt="2" custScaleX="202338" custLinFactNeighborX="4170" custLinFactNeighborY="-273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F6199E-6325-4870-A44F-77C768A368D4}" type="pres">
      <dgm:prSet presAssocID="{DEDB37B3-B51C-472D-999B-EB27AFE5D857}" presName="hierChild4" presStyleCnt="0"/>
      <dgm:spPr/>
    </dgm:pt>
  </dgm:ptLst>
  <dgm:cxnLst>
    <dgm:cxn modelId="{EC82D10C-2957-439A-AFE7-37B3884052E7}" srcId="{A2DE98D8-1929-43B8-95C1-7B6807BC8C15}" destId="{953713E6-2DF6-401D-911E-D23BEC95F591}" srcOrd="0" destOrd="0" parTransId="{AAF7AB81-3EB4-4B46-AD7B-8457B9C8A438}" sibTransId="{BA39EDA7-CED7-411B-93D8-AA101278238F}"/>
    <dgm:cxn modelId="{50E72F67-3C8F-4419-8302-0C52EFA55DF0}" srcId="{792CFB10-F9D0-49DC-A150-C2FCC2D50897}" destId="{840B8BB9-1608-439E-885D-0FB0B5F599D9}" srcOrd="0" destOrd="0" parTransId="{74326D7A-5A5F-4036-98B3-A0F8AE28FE10}" sibTransId="{C77E43DA-D63C-4590-BF38-D782899AB43B}"/>
    <dgm:cxn modelId="{4E97E0A9-E9E8-48FE-B20C-CAB5AEB83085}" type="presOf" srcId="{792CFB10-F9D0-49DC-A150-C2FCC2D50897}" destId="{3CB4A662-17C2-42B0-AD42-DB7CC1165C44}" srcOrd="0" destOrd="0" presId="urn:microsoft.com/office/officeart/2005/8/layout/hierarchy1"/>
    <dgm:cxn modelId="{E388F3C6-9F5C-46B5-86A8-2086C66C1AE7}" type="presOf" srcId="{AAF7AB81-3EB4-4B46-AD7B-8457B9C8A438}" destId="{904B818F-95A8-4C47-A080-04B3EDCCC42B}" srcOrd="0" destOrd="0" presId="urn:microsoft.com/office/officeart/2005/8/layout/hierarchy1"/>
    <dgm:cxn modelId="{AEC64C79-55F6-489F-9FDB-812300386E7A}" srcId="{04B0AB0D-0D92-4202-AB5B-2A7642004870}" destId="{DEDB37B3-B51C-472D-999B-EB27AFE5D857}" srcOrd="0" destOrd="0" parTransId="{DD6F6111-5E62-4A2D-AA0C-15463413890B}" sibTransId="{8C438E76-44BF-4CE4-A7ED-D8D69BB83C52}"/>
    <dgm:cxn modelId="{BF32E06D-A1EB-4533-95CF-3D966610AF45}" type="presOf" srcId="{DD6F6111-5E62-4A2D-AA0C-15463413890B}" destId="{AE79FFA5-3A26-479F-A9B4-742441A56ADD}" srcOrd="0" destOrd="0" presId="urn:microsoft.com/office/officeart/2005/8/layout/hierarchy1"/>
    <dgm:cxn modelId="{0671F3FE-F5EC-465F-B199-44685845A5DA}" type="presOf" srcId="{DEDB37B3-B51C-472D-999B-EB27AFE5D857}" destId="{D1B3BB97-9235-437F-8705-818AD68D75CD}" srcOrd="0" destOrd="0" presId="urn:microsoft.com/office/officeart/2005/8/layout/hierarchy1"/>
    <dgm:cxn modelId="{B7E7689C-2787-4BF2-B019-C36F7291B5A3}" type="presOf" srcId="{223E8DAF-5264-4F21-93EF-2ABBA56FD7B3}" destId="{9BDEA221-52F9-43D0-B6CF-A79C3F121F87}" srcOrd="0" destOrd="0" presId="urn:microsoft.com/office/officeart/2005/8/layout/hierarchy1"/>
    <dgm:cxn modelId="{5D7CF1A2-1E1A-490D-AA39-7C1AF75336AB}" srcId="{840B8BB9-1608-439E-885D-0FB0B5F599D9}" destId="{04B0AB0D-0D92-4202-AB5B-2A7642004870}" srcOrd="1" destOrd="0" parTransId="{C862183B-EEE0-456D-B1EB-0178154DA056}" sibTransId="{764A6531-996D-4CA0-88AD-FB66A2929D2B}"/>
    <dgm:cxn modelId="{1A456A4F-754A-4DEE-BE1F-0B695922FBBE}" type="presOf" srcId="{840B8BB9-1608-439E-885D-0FB0B5F599D9}" destId="{9A8C661B-819F-40FC-9F74-8B8CBB1F6F9D}" srcOrd="0" destOrd="0" presId="urn:microsoft.com/office/officeart/2005/8/layout/hierarchy1"/>
    <dgm:cxn modelId="{FF661322-7E98-4858-B0B4-501A68B00FF7}" type="presOf" srcId="{953713E6-2DF6-401D-911E-D23BEC95F591}" destId="{2916DC3E-2F61-43B0-93AA-C2EC36D8BE5A}" srcOrd="0" destOrd="0" presId="urn:microsoft.com/office/officeart/2005/8/layout/hierarchy1"/>
    <dgm:cxn modelId="{217EB88E-479A-4593-9B75-67307FC1FD85}" type="presOf" srcId="{A2DE98D8-1929-43B8-95C1-7B6807BC8C15}" destId="{380BA5DC-28D5-48AD-8EDE-52C30C11C441}" srcOrd="0" destOrd="0" presId="urn:microsoft.com/office/officeart/2005/8/layout/hierarchy1"/>
    <dgm:cxn modelId="{8018EDB9-1070-4D5D-8B2A-368E66B54E9D}" type="presOf" srcId="{C862183B-EEE0-456D-B1EB-0178154DA056}" destId="{8E815DB2-56A7-4919-9F69-CB32E1EF19CE}" srcOrd="0" destOrd="0" presId="urn:microsoft.com/office/officeart/2005/8/layout/hierarchy1"/>
    <dgm:cxn modelId="{C849C3E6-D982-496F-8C0D-8369FECF0C3F}" srcId="{840B8BB9-1608-439E-885D-0FB0B5F599D9}" destId="{A2DE98D8-1929-43B8-95C1-7B6807BC8C15}" srcOrd="0" destOrd="0" parTransId="{223E8DAF-5264-4F21-93EF-2ABBA56FD7B3}" sibTransId="{EFD421E7-C66F-4951-BF4E-625982AC9687}"/>
    <dgm:cxn modelId="{EA23F304-0E2D-45B5-8120-B0706722C482}" type="presOf" srcId="{04B0AB0D-0D92-4202-AB5B-2A7642004870}" destId="{33C9415B-79EE-4B22-8836-3D71ABB9F07E}" srcOrd="0" destOrd="0" presId="urn:microsoft.com/office/officeart/2005/8/layout/hierarchy1"/>
    <dgm:cxn modelId="{AB2007E2-E067-4ECD-BC5F-24C1D83F4D45}" type="presParOf" srcId="{3CB4A662-17C2-42B0-AD42-DB7CC1165C44}" destId="{97406D82-5566-4FEE-A381-2907C2EE9997}" srcOrd="0" destOrd="0" presId="urn:microsoft.com/office/officeart/2005/8/layout/hierarchy1"/>
    <dgm:cxn modelId="{20FF94B4-1DEF-4E00-B993-FCA4A5984B31}" type="presParOf" srcId="{97406D82-5566-4FEE-A381-2907C2EE9997}" destId="{BC77BB74-A4D5-47EF-8C5E-D6E132236B1D}" srcOrd="0" destOrd="0" presId="urn:microsoft.com/office/officeart/2005/8/layout/hierarchy1"/>
    <dgm:cxn modelId="{2A79E4F9-B92B-4123-912C-82FCFCEBC2CC}" type="presParOf" srcId="{BC77BB74-A4D5-47EF-8C5E-D6E132236B1D}" destId="{B1DFB6A3-B513-47E1-8762-0B7F71D41AA7}" srcOrd="0" destOrd="0" presId="urn:microsoft.com/office/officeart/2005/8/layout/hierarchy1"/>
    <dgm:cxn modelId="{5E65911F-6635-4B98-89C1-532C0B45E4EC}" type="presParOf" srcId="{BC77BB74-A4D5-47EF-8C5E-D6E132236B1D}" destId="{9A8C661B-819F-40FC-9F74-8B8CBB1F6F9D}" srcOrd="1" destOrd="0" presId="urn:microsoft.com/office/officeart/2005/8/layout/hierarchy1"/>
    <dgm:cxn modelId="{D3406F37-507F-4B66-B837-35591B1DAB26}" type="presParOf" srcId="{97406D82-5566-4FEE-A381-2907C2EE9997}" destId="{F61D0814-336F-4C75-A4BC-4E06F4A18B49}" srcOrd="1" destOrd="0" presId="urn:microsoft.com/office/officeart/2005/8/layout/hierarchy1"/>
    <dgm:cxn modelId="{12AB814A-D142-4DBB-82DB-87696179366F}" type="presParOf" srcId="{F61D0814-336F-4C75-A4BC-4E06F4A18B49}" destId="{9BDEA221-52F9-43D0-B6CF-A79C3F121F87}" srcOrd="0" destOrd="0" presId="urn:microsoft.com/office/officeart/2005/8/layout/hierarchy1"/>
    <dgm:cxn modelId="{D41DAE7F-7770-422E-A984-B352966F5B6F}" type="presParOf" srcId="{F61D0814-336F-4C75-A4BC-4E06F4A18B49}" destId="{5BD950FD-FFA9-45CE-ABC9-C80AAB4F40D2}" srcOrd="1" destOrd="0" presId="urn:microsoft.com/office/officeart/2005/8/layout/hierarchy1"/>
    <dgm:cxn modelId="{36A8F92E-D9B1-4D0E-AD51-2CA376F1A0D4}" type="presParOf" srcId="{5BD950FD-FFA9-45CE-ABC9-C80AAB4F40D2}" destId="{59B62CBD-0D3F-4E0B-A2E8-80D8A2945387}" srcOrd="0" destOrd="0" presId="urn:microsoft.com/office/officeart/2005/8/layout/hierarchy1"/>
    <dgm:cxn modelId="{988982E3-CBBA-42FB-924D-E55B8B1E6E51}" type="presParOf" srcId="{59B62CBD-0D3F-4E0B-A2E8-80D8A2945387}" destId="{BA6EEE1B-78D4-47EC-BC80-34D769400AA3}" srcOrd="0" destOrd="0" presId="urn:microsoft.com/office/officeart/2005/8/layout/hierarchy1"/>
    <dgm:cxn modelId="{0BCE6AD3-8A33-4F81-98D9-90413E32B351}" type="presParOf" srcId="{59B62CBD-0D3F-4E0B-A2E8-80D8A2945387}" destId="{380BA5DC-28D5-48AD-8EDE-52C30C11C441}" srcOrd="1" destOrd="0" presId="urn:microsoft.com/office/officeart/2005/8/layout/hierarchy1"/>
    <dgm:cxn modelId="{482D382A-30B8-4F53-99CE-39C8B1B75A05}" type="presParOf" srcId="{5BD950FD-FFA9-45CE-ABC9-C80AAB4F40D2}" destId="{F95A3970-594E-4624-AC22-1472CA7D6BCD}" srcOrd="1" destOrd="0" presId="urn:microsoft.com/office/officeart/2005/8/layout/hierarchy1"/>
    <dgm:cxn modelId="{3B96C9C7-1330-4A93-84C2-B76297D18E72}" type="presParOf" srcId="{F95A3970-594E-4624-AC22-1472CA7D6BCD}" destId="{904B818F-95A8-4C47-A080-04B3EDCCC42B}" srcOrd="0" destOrd="0" presId="urn:microsoft.com/office/officeart/2005/8/layout/hierarchy1"/>
    <dgm:cxn modelId="{B939329F-41C1-4D63-9A42-61D0E93BF4DB}" type="presParOf" srcId="{F95A3970-594E-4624-AC22-1472CA7D6BCD}" destId="{3A1B3717-FFE6-44FB-B179-89DCF54A619A}" srcOrd="1" destOrd="0" presId="urn:microsoft.com/office/officeart/2005/8/layout/hierarchy1"/>
    <dgm:cxn modelId="{0C39E61F-0550-47A5-8669-1C003D8E74B9}" type="presParOf" srcId="{3A1B3717-FFE6-44FB-B179-89DCF54A619A}" destId="{87E7C0C1-3A66-49BB-8C87-3D32829B9B7F}" srcOrd="0" destOrd="0" presId="urn:microsoft.com/office/officeart/2005/8/layout/hierarchy1"/>
    <dgm:cxn modelId="{D8BAE80C-EEDF-4CD5-A33C-12DBD45B12DB}" type="presParOf" srcId="{87E7C0C1-3A66-49BB-8C87-3D32829B9B7F}" destId="{B75603AC-83B7-4476-ACA5-60966E572E86}" srcOrd="0" destOrd="0" presId="urn:microsoft.com/office/officeart/2005/8/layout/hierarchy1"/>
    <dgm:cxn modelId="{D0E869BA-B5AD-4455-B632-7EAB99AF9721}" type="presParOf" srcId="{87E7C0C1-3A66-49BB-8C87-3D32829B9B7F}" destId="{2916DC3E-2F61-43B0-93AA-C2EC36D8BE5A}" srcOrd="1" destOrd="0" presId="urn:microsoft.com/office/officeart/2005/8/layout/hierarchy1"/>
    <dgm:cxn modelId="{7611B90E-36E1-4026-A4FE-100161F6CCD4}" type="presParOf" srcId="{3A1B3717-FFE6-44FB-B179-89DCF54A619A}" destId="{35B80A66-15B6-4D12-BAD6-D5A6D51B94FF}" srcOrd="1" destOrd="0" presId="urn:microsoft.com/office/officeart/2005/8/layout/hierarchy1"/>
    <dgm:cxn modelId="{008A228E-E4E8-46A6-B3B8-30A78AC08BDD}" type="presParOf" srcId="{F61D0814-336F-4C75-A4BC-4E06F4A18B49}" destId="{8E815DB2-56A7-4919-9F69-CB32E1EF19CE}" srcOrd="2" destOrd="0" presId="urn:microsoft.com/office/officeart/2005/8/layout/hierarchy1"/>
    <dgm:cxn modelId="{7CA4B654-BDF1-4C2A-851B-8E207FACCD38}" type="presParOf" srcId="{F61D0814-336F-4C75-A4BC-4E06F4A18B49}" destId="{7E9CACF1-F0E4-43EC-B3F8-AAE9F7C277C6}" srcOrd="3" destOrd="0" presId="urn:microsoft.com/office/officeart/2005/8/layout/hierarchy1"/>
    <dgm:cxn modelId="{5F1E02C5-1CA8-4106-8FF2-AFBA7837F2CB}" type="presParOf" srcId="{7E9CACF1-F0E4-43EC-B3F8-AAE9F7C277C6}" destId="{2102460E-3573-4BDF-A9E1-1F26F1B485F3}" srcOrd="0" destOrd="0" presId="urn:microsoft.com/office/officeart/2005/8/layout/hierarchy1"/>
    <dgm:cxn modelId="{DCF5463A-FE71-4658-8E27-1ECCDCB7CD63}" type="presParOf" srcId="{2102460E-3573-4BDF-A9E1-1F26F1B485F3}" destId="{36F89644-A557-4BB1-8188-96876A69DF04}" srcOrd="0" destOrd="0" presId="urn:microsoft.com/office/officeart/2005/8/layout/hierarchy1"/>
    <dgm:cxn modelId="{310CB5B3-82FE-48D1-B787-25DBC2081543}" type="presParOf" srcId="{2102460E-3573-4BDF-A9E1-1F26F1B485F3}" destId="{33C9415B-79EE-4B22-8836-3D71ABB9F07E}" srcOrd="1" destOrd="0" presId="urn:microsoft.com/office/officeart/2005/8/layout/hierarchy1"/>
    <dgm:cxn modelId="{4ADA8C3F-3ED0-42AC-8D19-CEB7DB9073DF}" type="presParOf" srcId="{7E9CACF1-F0E4-43EC-B3F8-AAE9F7C277C6}" destId="{D39B45C1-0765-4935-984D-5165F798B650}" srcOrd="1" destOrd="0" presId="urn:microsoft.com/office/officeart/2005/8/layout/hierarchy1"/>
    <dgm:cxn modelId="{58762F6F-F248-47A8-B448-EFB9A2A5C28D}" type="presParOf" srcId="{D39B45C1-0765-4935-984D-5165F798B650}" destId="{AE79FFA5-3A26-479F-A9B4-742441A56ADD}" srcOrd="0" destOrd="0" presId="urn:microsoft.com/office/officeart/2005/8/layout/hierarchy1"/>
    <dgm:cxn modelId="{F9EC59F0-C3A8-47F9-B2B1-CDD2174212C3}" type="presParOf" srcId="{D39B45C1-0765-4935-984D-5165F798B650}" destId="{7245EA53-E3A0-4805-B1AB-DB789967780E}" srcOrd="1" destOrd="0" presId="urn:microsoft.com/office/officeart/2005/8/layout/hierarchy1"/>
    <dgm:cxn modelId="{0977667F-6AE7-4B34-946E-8BF95C57FBB1}" type="presParOf" srcId="{7245EA53-E3A0-4805-B1AB-DB789967780E}" destId="{9B944E22-0CC6-4438-A5E1-3C41EC9EF11F}" srcOrd="0" destOrd="0" presId="urn:microsoft.com/office/officeart/2005/8/layout/hierarchy1"/>
    <dgm:cxn modelId="{2E98EDD1-184C-41C6-A48B-BCD6E725419D}" type="presParOf" srcId="{9B944E22-0CC6-4438-A5E1-3C41EC9EF11F}" destId="{9BBD7BBE-834E-4FAE-AA09-C76299775866}" srcOrd="0" destOrd="0" presId="urn:microsoft.com/office/officeart/2005/8/layout/hierarchy1"/>
    <dgm:cxn modelId="{26B5BC71-519D-47F9-AAC6-3F15A08EB528}" type="presParOf" srcId="{9B944E22-0CC6-4438-A5E1-3C41EC9EF11F}" destId="{D1B3BB97-9235-437F-8705-818AD68D75CD}" srcOrd="1" destOrd="0" presId="urn:microsoft.com/office/officeart/2005/8/layout/hierarchy1"/>
    <dgm:cxn modelId="{9ABCC978-2DE0-45F0-A603-40073B5A1BB0}" type="presParOf" srcId="{7245EA53-E3A0-4805-B1AB-DB789967780E}" destId="{D2F6199E-6325-4870-A44F-77C768A368D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307E99E-7BA2-4159-BAD8-A784F584FA03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0628F21-B538-4191-9E83-CEFDC8E0F8F3}">
      <dgm:prSet phldrT="[Текст]" custT="1"/>
      <dgm:spPr/>
      <dgm:t>
        <a:bodyPr/>
        <a:lstStyle/>
        <a:p>
          <a:r>
            <a:rPr kumimoji="0" lang="ru-RU" sz="2400" b="0" i="0" u="none" strike="noStrike" cap="none" normalizeH="0" baseline="0" dirty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МБОУ СОШ № 1</a:t>
          </a:r>
          <a:endParaRPr lang="ru-RU" sz="2400" dirty="0"/>
        </a:p>
      </dgm:t>
    </dgm:pt>
    <dgm:pt modelId="{41F68436-4905-4A96-BD0C-454B5FE6FA31}" type="parTrans" cxnId="{41AB55BF-B525-4855-A892-D1BE4FCA7374}">
      <dgm:prSet/>
      <dgm:spPr/>
      <dgm:t>
        <a:bodyPr/>
        <a:lstStyle/>
        <a:p>
          <a:endParaRPr lang="ru-RU"/>
        </a:p>
      </dgm:t>
    </dgm:pt>
    <dgm:pt modelId="{850D31D1-D3EC-4E03-96E0-9FA9026A479F}" type="sibTrans" cxnId="{41AB55BF-B525-4855-A892-D1BE4FCA7374}">
      <dgm:prSet/>
      <dgm:spPr/>
      <dgm:t>
        <a:bodyPr/>
        <a:lstStyle/>
        <a:p>
          <a:endParaRPr lang="ru-RU"/>
        </a:p>
      </dgm:t>
    </dgm:pt>
    <dgm:pt modelId="{AF7CC79D-BE96-4FAD-AC5C-E18D759F242C}">
      <dgm:prSet phldrT="[Текст]"/>
      <dgm:spPr/>
      <dgm:t>
        <a:bodyPr/>
        <a:lstStyle/>
        <a:p>
          <a:r>
            <a:rPr kumimoji="0" lang="ru-RU" b="0" i="0" u="none" strike="noStrike" cap="none" normalizeH="0" baseline="0" dirty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1 победитель</a:t>
          </a:r>
          <a:endParaRPr lang="ru-RU" dirty="0"/>
        </a:p>
      </dgm:t>
    </dgm:pt>
    <dgm:pt modelId="{6D83AC74-F359-4C4F-9788-4DB2AD7FF020}" type="parTrans" cxnId="{EFD9608E-FD7F-4A56-B6ED-4E693A50927D}">
      <dgm:prSet/>
      <dgm:spPr/>
      <dgm:t>
        <a:bodyPr/>
        <a:lstStyle/>
        <a:p>
          <a:endParaRPr lang="ru-RU"/>
        </a:p>
      </dgm:t>
    </dgm:pt>
    <dgm:pt modelId="{BF13D0C7-262B-45E2-8337-AD75B117FB48}" type="sibTrans" cxnId="{EFD9608E-FD7F-4A56-B6ED-4E693A50927D}">
      <dgm:prSet/>
      <dgm:spPr/>
      <dgm:t>
        <a:bodyPr/>
        <a:lstStyle/>
        <a:p>
          <a:endParaRPr lang="ru-RU"/>
        </a:p>
      </dgm:t>
    </dgm:pt>
    <dgm:pt modelId="{66282926-B745-4A78-BD07-D9ADDA7A155E}">
      <dgm:prSet phldrT="[Текст]"/>
      <dgm:spPr/>
      <dgm:t>
        <a:bodyPr/>
        <a:lstStyle/>
        <a:p>
          <a:r>
            <a:rPr kumimoji="0" lang="ru-RU" b="0" i="0" u="none" strike="noStrike" cap="none" normalizeH="0" baseline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10 призовых мест</a:t>
          </a:r>
          <a:endParaRPr lang="ru-RU" dirty="0"/>
        </a:p>
      </dgm:t>
    </dgm:pt>
    <dgm:pt modelId="{F1B1F00F-6E45-49DA-9E43-7DDFE647E5A3}" type="parTrans" cxnId="{7A2254ED-A663-4D74-A421-B1301526542D}">
      <dgm:prSet/>
      <dgm:spPr/>
      <dgm:t>
        <a:bodyPr/>
        <a:lstStyle/>
        <a:p>
          <a:endParaRPr lang="ru-RU"/>
        </a:p>
      </dgm:t>
    </dgm:pt>
    <dgm:pt modelId="{272ACAF4-5C2A-44E7-AF19-DB26C144AD57}" type="sibTrans" cxnId="{7A2254ED-A663-4D74-A421-B1301526542D}">
      <dgm:prSet/>
      <dgm:spPr/>
      <dgm:t>
        <a:bodyPr/>
        <a:lstStyle/>
        <a:p>
          <a:endParaRPr lang="ru-RU"/>
        </a:p>
      </dgm:t>
    </dgm:pt>
    <dgm:pt modelId="{138F2078-2C4F-4B45-A513-9F3522E1797E}">
      <dgm:prSet phldrT="[Текст]" custT="1"/>
      <dgm:spPr/>
      <dgm:t>
        <a:bodyPr/>
        <a:lstStyle/>
        <a:p>
          <a:r>
            <a:rPr kumimoji="0" lang="ru-RU" sz="2400" b="0" i="0" u="none" strike="noStrike" cap="none" normalizeH="0" baseline="0" dirty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МБОУ лицей</a:t>
          </a:r>
          <a:endParaRPr lang="ru-RU" sz="2400" dirty="0"/>
        </a:p>
      </dgm:t>
    </dgm:pt>
    <dgm:pt modelId="{A636D3FD-0D22-4CB4-91D6-079391FF53F8}" type="parTrans" cxnId="{78815FC7-6FF6-4DE1-90FF-546A8DBECF97}">
      <dgm:prSet/>
      <dgm:spPr/>
      <dgm:t>
        <a:bodyPr/>
        <a:lstStyle/>
        <a:p>
          <a:endParaRPr lang="ru-RU"/>
        </a:p>
      </dgm:t>
    </dgm:pt>
    <dgm:pt modelId="{787A9B63-962B-45DA-9936-2E7D71138A59}" type="sibTrans" cxnId="{78815FC7-6FF6-4DE1-90FF-546A8DBECF97}">
      <dgm:prSet/>
      <dgm:spPr/>
      <dgm:t>
        <a:bodyPr/>
        <a:lstStyle/>
        <a:p>
          <a:endParaRPr lang="ru-RU"/>
        </a:p>
      </dgm:t>
    </dgm:pt>
    <dgm:pt modelId="{9EAAF4B7-58C8-47D9-9DC2-A0C4E7164EB4}">
      <dgm:prSet phldrT="[Текст]"/>
      <dgm:spPr/>
      <dgm:t>
        <a:bodyPr/>
        <a:lstStyle/>
        <a:p>
          <a:endParaRPr lang="ru-RU" dirty="0"/>
        </a:p>
      </dgm:t>
    </dgm:pt>
    <dgm:pt modelId="{9BFF0D96-76CE-4FBC-9168-39D1DD5DF240}" type="parTrans" cxnId="{483A767E-5528-47A9-92FC-4F3B3067F5F9}">
      <dgm:prSet/>
      <dgm:spPr/>
      <dgm:t>
        <a:bodyPr/>
        <a:lstStyle/>
        <a:p>
          <a:endParaRPr lang="ru-RU"/>
        </a:p>
      </dgm:t>
    </dgm:pt>
    <dgm:pt modelId="{1777AB32-1EB9-4F7D-82B3-4B551524D254}" type="sibTrans" cxnId="{483A767E-5528-47A9-92FC-4F3B3067F5F9}">
      <dgm:prSet/>
      <dgm:spPr/>
      <dgm:t>
        <a:bodyPr/>
        <a:lstStyle/>
        <a:p>
          <a:endParaRPr lang="ru-RU"/>
        </a:p>
      </dgm:t>
    </dgm:pt>
    <dgm:pt modelId="{6CA1C1B5-2BE9-4170-A377-00A73FBAFE12}">
      <dgm:prSet phldrT="[Текст]"/>
      <dgm:spPr/>
      <dgm:t>
        <a:bodyPr/>
        <a:lstStyle/>
        <a:p>
          <a:r>
            <a:rPr kumimoji="0" lang="ru-RU" b="0" i="0" u="none" strike="noStrike" cap="none" normalizeH="0" baseline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6 призовых мест</a:t>
          </a:r>
          <a:endParaRPr lang="ru-RU" dirty="0"/>
        </a:p>
      </dgm:t>
    </dgm:pt>
    <dgm:pt modelId="{57B69B84-051D-4D42-ABE7-EF7C9672BB1B}" type="parTrans" cxnId="{4D63B012-8F4F-4940-B834-28F4737C13D4}">
      <dgm:prSet/>
      <dgm:spPr/>
      <dgm:t>
        <a:bodyPr/>
        <a:lstStyle/>
        <a:p>
          <a:endParaRPr lang="ru-RU"/>
        </a:p>
      </dgm:t>
    </dgm:pt>
    <dgm:pt modelId="{94C7EC41-5419-4C3E-84E8-E3B8D8CC4448}" type="sibTrans" cxnId="{4D63B012-8F4F-4940-B834-28F4737C13D4}">
      <dgm:prSet/>
      <dgm:spPr/>
      <dgm:t>
        <a:bodyPr/>
        <a:lstStyle/>
        <a:p>
          <a:endParaRPr lang="ru-RU"/>
        </a:p>
      </dgm:t>
    </dgm:pt>
    <dgm:pt modelId="{B46A3F8E-8A2D-4054-953C-6A7A02D6BFF7}">
      <dgm:prSet phldrT="[Текст]" custT="1"/>
      <dgm:spPr/>
      <dgm:t>
        <a:bodyPr/>
        <a:lstStyle/>
        <a:p>
          <a:r>
            <a:rPr kumimoji="0" lang="ru-RU" sz="2400" b="0" i="0" u="none" strike="noStrike" cap="none" normalizeH="0" baseline="0" dirty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МБОУ СОШ № 17 </a:t>
          </a:r>
          <a:endParaRPr lang="ru-RU" sz="2400" dirty="0"/>
        </a:p>
      </dgm:t>
    </dgm:pt>
    <dgm:pt modelId="{EEA7A7DE-B513-4A16-8AB4-FDAC5CB65D41}" type="parTrans" cxnId="{477FEECD-070E-483A-A0BE-49F0348140B3}">
      <dgm:prSet/>
      <dgm:spPr/>
      <dgm:t>
        <a:bodyPr/>
        <a:lstStyle/>
        <a:p>
          <a:endParaRPr lang="ru-RU"/>
        </a:p>
      </dgm:t>
    </dgm:pt>
    <dgm:pt modelId="{476A2C37-7356-48C1-A06D-83C9AC9D19AB}" type="sibTrans" cxnId="{477FEECD-070E-483A-A0BE-49F0348140B3}">
      <dgm:prSet/>
      <dgm:spPr/>
      <dgm:t>
        <a:bodyPr/>
        <a:lstStyle/>
        <a:p>
          <a:endParaRPr lang="ru-RU"/>
        </a:p>
      </dgm:t>
    </dgm:pt>
    <dgm:pt modelId="{C4AA01C0-00E4-492D-9089-C37F1C56A22E}">
      <dgm:prSet phldrT="[Текст]"/>
      <dgm:spPr/>
      <dgm:t>
        <a:bodyPr/>
        <a:lstStyle/>
        <a:p>
          <a:pPr algn="just"/>
          <a:endParaRPr lang="ru-RU" dirty="0"/>
        </a:p>
      </dgm:t>
    </dgm:pt>
    <dgm:pt modelId="{304E53E2-B36E-4416-84B8-1F638829986D}" type="parTrans" cxnId="{08E9DAD9-F3C7-4013-9A68-1812AC21AA45}">
      <dgm:prSet/>
      <dgm:spPr/>
      <dgm:t>
        <a:bodyPr/>
        <a:lstStyle/>
        <a:p>
          <a:endParaRPr lang="ru-RU"/>
        </a:p>
      </dgm:t>
    </dgm:pt>
    <dgm:pt modelId="{039E965A-4DA2-4B34-929D-D1AE76E4D0F7}" type="sibTrans" cxnId="{08E9DAD9-F3C7-4013-9A68-1812AC21AA45}">
      <dgm:prSet/>
      <dgm:spPr/>
      <dgm:t>
        <a:bodyPr/>
        <a:lstStyle/>
        <a:p>
          <a:endParaRPr lang="ru-RU"/>
        </a:p>
      </dgm:t>
    </dgm:pt>
    <dgm:pt modelId="{A7534BC3-8A99-4F60-B33A-A622F42DE382}">
      <dgm:prSet phldrT="[Текст]"/>
      <dgm:spPr/>
      <dgm:t>
        <a:bodyPr/>
        <a:lstStyle/>
        <a:p>
          <a:pPr algn="just"/>
          <a:r>
            <a:rPr kumimoji="0" lang="ru-RU" b="0" i="0" u="none" strike="noStrike" cap="none" normalizeH="0" baseline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5 призовых мест</a:t>
          </a:r>
          <a:endParaRPr lang="ru-RU" dirty="0"/>
        </a:p>
      </dgm:t>
    </dgm:pt>
    <dgm:pt modelId="{6C8B537B-33E1-43A9-B088-FEE997DEB8AC}" type="sibTrans" cxnId="{62878232-9430-4B76-8413-27DC062B15AA}">
      <dgm:prSet/>
      <dgm:spPr/>
      <dgm:t>
        <a:bodyPr/>
        <a:lstStyle/>
        <a:p>
          <a:endParaRPr lang="ru-RU"/>
        </a:p>
      </dgm:t>
    </dgm:pt>
    <dgm:pt modelId="{F2D4C10E-275F-4A69-BFA4-88B1DC98389D}" type="parTrans" cxnId="{62878232-9430-4B76-8413-27DC062B15AA}">
      <dgm:prSet/>
      <dgm:spPr/>
      <dgm:t>
        <a:bodyPr/>
        <a:lstStyle/>
        <a:p>
          <a:endParaRPr lang="ru-RU"/>
        </a:p>
      </dgm:t>
    </dgm:pt>
    <dgm:pt modelId="{48B2AA3E-11AE-40ED-AC1B-5E19D319AC7D}">
      <dgm:prSet custT="1"/>
      <dgm:spPr/>
      <dgm:t>
        <a:bodyPr/>
        <a:lstStyle/>
        <a:p>
          <a:r>
            <a:rPr kumimoji="0" lang="ru-RU" sz="2400" b="0" i="0" u="none" strike="noStrike" cap="none" normalizeH="0" baseline="0" dirty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МБОУ СОШ № 59 </a:t>
          </a:r>
          <a:endParaRPr lang="ru-RU" sz="2400" dirty="0"/>
        </a:p>
      </dgm:t>
    </dgm:pt>
    <dgm:pt modelId="{AD89ABA3-0394-4C6A-B036-E6F7ACF01DC6}" type="parTrans" cxnId="{7E43DFBB-17E9-449F-AF9F-826256F3D48C}">
      <dgm:prSet/>
      <dgm:spPr/>
      <dgm:t>
        <a:bodyPr/>
        <a:lstStyle/>
        <a:p>
          <a:endParaRPr lang="ru-RU"/>
        </a:p>
      </dgm:t>
    </dgm:pt>
    <dgm:pt modelId="{F8E75402-9609-4812-8BD7-2CA71A4D96DA}" type="sibTrans" cxnId="{7E43DFBB-17E9-449F-AF9F-826256F3D48C}">
      <dgm:prSet/>
      <dgm:spPr/>
      <dgm:t>
        <a:bodyPr/>
        <a:lstStyle/>
        <a:p>
          <a:endParaRPr lang="ru-RU"/>
        </a:p>
      </dgm:t>
    </dgm:pt>
    <dgm:pt modelId="{5CA0635C-D478-465E-ADAB-EB69BA2F6C63}" type="pres">
      <dgm:prSet presAssocID="{2307E99E-7BA2-4159-BAD8-A784F584FA0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DA3DDE-8FD4-4EED-97F8-2A59B7102824}" type="pres">
      <dgm:prSet presAssocID="{00628F21-B538-4191-9E83-CEFDC8E0F8F3}" presName="linNode" presStyleCnt="0"/>
      <dgm:spPr/>
    </dgm:pt>
    <dgm:pt modelId="{57838E95-B305-46EB-BE9E-033116A4D956}" type="pres">
      <dgm:prSet presAssocID="{00628F21-B538-4191-9E83-CEFDC8E0F8F3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9F18A-A146-4710-82E3-0B4CB460C19F}" type="pres">
      <dgm:prSet presAssocID="{00628F21-B538-4191-9E83-CEFDC8E0F8F3}" presName="descendantText" presStyleLbl="alignAccFollowNode1" presStyleIdx="0" presStyleCnt="3" custLinFactNeighborY="3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CC22F-FCAF-49E2-B87C-9BFCEC8A7E51}" type="pres">
      <dgm:prSet presAssocID="{850D31D1-D3EC-4E03-96E0-9FA9026A479F}" presName="sp" presStyleCnt="0"/>
      <dgm:spPr/>
    </dgm:pt>
    <dgm:pt modelId="{F7725C85-5D2D-4C6D-A97B-7D026455574A}" type="pres">
      <dgm:prSet presAssocID="{138F2078-2C4F-4B45-A513-9F3522E1797E}" presName="linNode" presStyleCnt="0"/>
      <dgm:spPr/>
    </dgm:pt>
    <dgm:pt modelId="{60A7813A-94A4-47CF-87A0-3455532698A0}" type="pres">
      <dgm:prSet presAssocID="{138F2078-2C4F-4B45-A513-9F3522E1797E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A005D-79BC-43CA-B0F0-FEB98A0BFFE4}" type="pres">
      <dgm:prSet presAssocID="{138F2078-2C4F-4B45-A513-9F3522E1797E}" presName="descendantText" presStyleLbl="alignAccFollowNode1" presStyleIdx="1" presStyleCnt="3" custLinFactNeighborX="-375" custLinFactNeighborY="2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D3B190-5443-431A-9E48-B6271057EEC5}" type="pres">
      <dgm:prSet presAssocID="{787A9B63-962B-45DA-9936-2E7D71138A59}" presName="sp" presStyleCnt="0"/>
      <dgm:spPr/>
    </dgm:pt>
    <dgm:pt modelId="{481B89B1-1CB6-4A01-9CBA-E2774EF701F4}" type="pres">
      <dgm:prSet presAssocID="{B46A3F8E-8A2D-4054-953C-6A7A02D6BFF7}" presName="linNode" presStyleCnt="0"/>
      <dgm:spPr/>
    </dgm:pt>
    <dgm:pt modelId="{71EF14FB-5947-4475-9F09-8FAAAD6E8423}" type="pres">
      <dgm:prSet presAssocID="{B46A3F8E-8A2D-4054-953C-6A7A02D6BFF7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6ACD7-0D57-46A5-8995-51F417C91382}" type="pres">
      <dgm:prSet presAssocID="{B46A3F8E-8A2D-4054-953C-6A7A02D6BFF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21496-02DF-4E87-B3F3-D93B8EE9AE36}" type="pres">
      <dgm:prSet presAssocID="{476A2C37-7356-48C1-A06D-83C9AC9D19AB}" presName="sp" presStyleCnt="0"/>
      <dgm:spPr/>
    </dgm:pt>
    <dgm:pt modelId="{5487F2B2-1295-4415-B947-85729F202AC4}" type="pres">
      <dgm:prSet presAssocID="{48B2AA3E-11AE-40ED-AC1B-5E19D319AC7D}" presName="linNode" presStyleCnt="0"/>
      <dgm:spPr/>
    </dgm:pt>
    <dgm:pt modelId="{92412263-8754-40C2-BA75-3BA3E50821AB}" type="pres">
      <dgm:prSet presAssocID="{48B2AA3E-11AE-40ED-AC1B-5E19D319AC7D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2254ED-A663-4D74-A421-B1301526542D}" srcId="{00628F21-B538-4191-9E83-CEFDC8E0F8F3}" destId="{66282926-B745-4A78-BD07-D9ADDA7A155E}" srcOrd="1" destOrd="0" parTransId="{F1B1F00F-6E45-49DA-9E43-7DDFE647E5A3}" sibTransId="{272ACAF4-5C2A-44E7-AF19-DB26C144AD57}"/>
    <dgm:cxn modelId="{08E9DAD9-F3C7-4013-9A68-1812AC21AA45}" srcId="{B46A3F8E-8A2D-4054-953C-6A7A02D6BFF7}" destId="{C4AA01C0-00E4-492D-9089-C37F1C56A22E}" srcOrd="0" destOrd="0" parTransId="{304E53E2-B36E-4416-84B8-1F638829986D}" sibTransId="{039E965A-4DA2-4B34-929D-D1AE76E4D0F7}"/>
    <dgm:cxn modelId="{4D63B012-8F4F-4940-B834-28F4737C13D4}" srcId="{138F2078-2C4F-4B45-A513-9F3522E1797E}" destId="{6CA1C1B5-2BE9-4170-A377-00A73FBAFE12}" srcOrd="1" destOrd="0" parTransId="{57B69B84-051D-4D42-ABE7-EF7C9672BB1B}" sibTransId="{94C7EC41-5419-4C3E-84E8-E3B8D8CC4448}"/>
    <dgm:cxn modelId="{E974FFC4-15CF-4586-8569-578AD60AC104}" type="presOf" srcId="{00628F21-B538-4191-9E83-CEFDC8E0F8F3}" destId="{57838E95-B305-46EB-BE9E-033116A4D956}" srcOrd="0" destOrd="0" presId="urn:microsoft.com/office/officeart/2005/8/layout/vList5"/>
    <dgm:cxn modelId="{C9077DA1-DD93-4A33-916D-855E4B4A5A5E}" type="presOf" srcId="{2307E99E-7BA2-4159-BAD8-A784F584FA03}" destId="{5CA0635C-D478-465E-ADAB-EB69BA2F6C63}" srcOrd="0" destOrd="0" presId="urn:microsoft.com/office/officeart/2005/8/layout/vList5"/>
    <dgm:cxn modelId="{41AB55BF-B525-4855-A892-D1BE4FCA7374}" srcId="{2307E99E-7BA2-4159-BAD8-A784F584FA03}" destId="{00628F21-B538-4191-9E83-CEFDC8E0F8F3}" srcOrd="0" destOrd="0" parTransId="{41F68436-4905-4A96-BD0C-454B5FE6FA31}" sibTransId="{850D31D1-D3EC-4E03-96E0-9FA9026A479F}"/>
    <dgm:cxn modelId="{7E4C8A04-72CC-4D91-85D9-BFFDA4BF4C11}" type="presOf" srcId="{C4AA01C0-00E4-492D-9089-C37F1C56A22E}" destId="{5826ACD7-0D57-46A5-8995-51F417C91382}" srcOrd="0" destOrd="0" presId="urn:microsoft.com/office/officeart/2005/8/layout/vList5"/>
    <dgm:cxn modelId="{477FEECD-070E-483A-A0BE-49F0348140B3}" srcId="{2307E99E-7BA2-4159-BAD8-A784F584FA03}" destId="{B46A3F8E-8A2D-4054-953C-6A7A02D6BFF7}" srcOrd="2" destOrd="0" parTransId="{EEA7A7DE-B513-4A16-8AB4-FDAC5CB65D41}" sibTransId="{476A2C37-7356-48C1-A06D-83C9AC9D19AB}"/>
    <dgm:cxn modelId="{A1B213C8-AD38-4E42-8951-4AE81496C145}" type="presOf" srcId="{66282926-B745-4A78-BD07-D9ADDA7A155E}" destId="{A3F9F18A-A146-4710-82E3-0B4CB460C19F}" srcOrd="0" destOrd="1" presId="urn:microsoft.com/office/officeart/2005/8/layout/vList5"/>
    <dgm:cxn modelId="{DF7DC032-A116-4AD1-8637-1F5895BB310F}" type="presOf" srcId="{9EAAF4B7-58C8-47D9-9DC2-A0C4E7164EB4}" destId="{3EFA005D-79BC-43CA-B0F0-FEB98A0BFFE4}" srcOrd="0" destOrd="0" presId="urn:microsoft.com/office/officeart/2005/8/layout/vList5"/>
    <dgm:cxn modelId="{62878232-9430-4B76-8413-27DC062B15AA}" srcId="{B46A3F8E-8A2D-4054-953C-6A7A02D6BFF7}" destId="{A7534BC3-8A99-4F60-B33A-A622F42DE382}" srcOrd="1" destOrd="0" parTransId="{F2D4C10E-275F-4A69-BFA4-88B1DC98389D}" sibTransId="{6C8B537B-33E1-43A9-B088-FEE997DEB8AC}"/>
    <dgm:cxn modelId="{483A767E-5528-47A9-92FC-4F3B3067F5F9}" srcId="{138F2078-2C4F-4B45-A513-9F3522E1797E}" destId="{9EAAF4B7-58C8-47D9-9DC2-A0C4E7164EB4}" srcOrd="0" destOrd="0" parTransId="{9BFF0D96-76CE-4FBC-9168-39D1DD5DF240}" sibTransId="{1777AB32-1EB9-4F7D-82B3-4B551524D254}"/>
    <dgm:cxn modelId="{1F6E3849-1380-44E0-B8C8-2712A88154A2}" type="presOf" srcId="{6CA1C1B5-2BE9-4170-A377-00A73FBAFE12}" destId="{3EFA005D-79BC-43CA-B0F0-FEB98A0BFFE4}" srcOrd="0" destOrd="1" presId="urn:microsoft.com/office/officeart/2005/8/layout/vList5"/>
    <dgm:cxn modelId="{EFD9608E-FD7F-4A56-B6ED-4E693A50927D}" srcId="{00628F21-B538-4191-9E83-CEFDC8E0F8F3}" destId="{AF7CC79D-BE96-4FAD-AC5C-E18D759F242C}" srcOrd="0" destOrd="0" parTransId="{6D83AC74-F359-4C4F-9788-4DB2AD7FF020}" sibTransId="{BF13D0C7-262B-45E2-8337-AD75B117FB48}"/>
    <dgm:cxn modelId="{E7B14895-D0F7-48B5-B54A-943996E52DC2}" type="presOf" srcId="{A7534BC3-8A99-4F60-B33A-A622F42DE382}" destId="{5826ACD7-0D57-46A5-8995-51F417C91382}" srcOrd="0" destOrd="1" presId="urn:microsoft.com/office/officeart/2005/8/layout/vList5"/>
    <dgm:cxn modelId="{900414AB-5C8B-4D2D-8293-9F1898EDA666}" type="presOf" srcId="{AF7CC79D-BE96-4FAD-AC5C-E18D759F242C}" destId="{A3F9F18A-A146-4710-82E3-0B4CB460C19F}" srcOrd="0" destOrd="0" presId="urn:microsoft.com/office/officeart/2005/8/layout/vList5"/>
    <dgm:cxn modelId="{6247C56D-EAB4-49B1-8FFD-5E289E0522E1}" type="presOf" srcId="{48B2AA3E-11AE-40ED-AC1B-5E19D319AC7D}" destId="{92412263-8754-40C2-BA75-3BA3E50821AB}" srcOrd="0" destOrd="0" presId="urn:microsoft.com/office/officeart/2005/8/layout/vList5"/>
    <dgm:cxn modelId="{AE84F45F-2D90-4C0E-B51D-2030D9614A97}" type="presOf" srcId="{B46A3F8E-8A2D-4054-953C-6A7A02D6BFF7}" destId="{71EF14FB-5947-4475-9F09-8FAAAD6E8423}" srcOrd="0" destOrd="0" presId="urn:microsoft.com/office/officeart/2005/8/layout/vList5"/>
    <dgm:cxn modelId="{7E43DFBB-17E9-449F-AF9F-826256F3D48C}" srcId="{2307E99E-7BA2-4159-BAD8-A784F584FA03}" destId="{48B2AA3E-11AE-40ED-AC1B-5E19D319AC7D}" srcOrd="3" destOrd="0" parTransId="{AD89ABA3-0394-4C6A-B036-E6F7ACF01DC6}" sibTransId="{F8E75402-9609-4812-8BD7-2CA71A4D96DA}"/>
    <dgm:cxn modelId="{B63625E8-FE06-4DD4-8936-3DEC526EC816}" type="presOf" srcId="{138F2078-2C4F-4B45-A513-9F3522E1797E}" destId="{60A7813A-94A4-47CF-87A0-3455532698A0}" srcOrd="0" destOrd="0" presId="urn:microsoft.com/office/officeart/2005/8/layout/vList5"/>
    <dgm:cxn modelId="{78815FC7-6FF6-4DE1-90FF-546A8DBECF97}" srcId="{2307E99E-7BA2-4159-BAD8-A784F584FA03}" destId="{138F2078-2C4F-4B45-A513-9F3522E1797E}" srcOrd="1" destOrd="0" parTransId="{A636D3FD-0D22-4CB4-91D6-079391FF53F8}" sibTransId="{787A9B63-962B-45DA-9936-2E7D71138A59}"/>
    <dgm:cxn modelId="{155955CA-BA1F-48C0-BA12-76102071749E}" type="presParOf" srcId="{5CA0635C-D478-465E-ADAB-EB69BA2F6C63}" destId="{9FDA3DDE-8FD4-4EED-97F8-2A59B7102824}" srcOrd="0" destOrd="0" presId="urn:microsoft.com/office/officeart/2005/8/layout/vList5"/>
    <dgm:cxn modelId="{089659F5-19BA-4401-9776-10305561DBAD}" type="presParOf" srcId="{9FDA3DDE-8FD4-4EED-97F8-2A59B7102824}" destId="{57838E95-B305-46EB-BE9E-033116A4D956}" srcOrd="0" destOrd="0" presId="urn:microsoft.com/office/officeart/2005/8/layout/vList5"/>
    <dgm:cxn modelId="{FD7A06A3-CD8D-4C03-8899-A41C73551082}" type="presParOf" srcId="{9FDA3DDE-8FD4-4EED-97F8-2A59B7102824}" destId="{A3F9F18A-A146-4710-82E3-0B4CB460C19F}" srcOrd="1" destOrd="0" presId="urn:microsoft.com/office/officeart/2005/8/layout/vList5"/>
    <dgm:cxn modelId="{CD084CB4-B3CF-4D08-90D4-6BB3B3A87748}" type="presParOf" srcId="{5CA0635C-D478-465E-ADAB-EB69BA2F6C63}" destId="{01BCC22F-FCAF-49E2-B87C-9BFCEC8A7E51}" srcOrd="1" destOrd="0" presId="urn:microsoft.com/office/officeart/2005/8/layout/vList5"/>
    <dgm:cxn modelId="{8EC78DD9-B9C0-41A7-A553-2835B3FC3F0A}" type="presParOf" srcId="{5CA0635C-D478-465E-ADAB-EB69BA2F6C63}" destId="{F7725C85-5D2D-4C6D-A97B-7D026455574A}" srcOrd="2" destOrd="0" presId="urn:microsoft.com/office/officeart/2005/8/layout/vList5"/>
    <dgm:cxn modelId="{DE365F39-A5C2-457C-B647-645D5493F46D}" type="presParOf" srcId="{F7725C85-5D2D-4C6D-A97B-7D026455574A}" destId="{60A7813A-94A4-47CF-87A0-3455532698A0}" srcOrd="0" destOrd="0" presId="urn:microsoft.com/office/officeart/2005/8/layout/vList5"/>
    <dgm:cxn modelId="{57AE8E09-B1E7-4A93-9007-5E5FBA0E3B64}" type="presParOf" srcId="{F7725C85-5D2D-4C6D-A97B-7D026455574A}" destId="{3EFA005D-79BC-43CA-B0F0-FEB98A0BFFE4}" srcOrd="1" destOrd="0" presId="urn:microsoft.com/office/officeart/2005/8/layout/vList5"/>
    <dgm:cxn modelId="{C0A3F203-249A-4523-A142-9B0EEA29D57D}" type="presParOf" srcId="{5CA0635C-D478-465E-ADAB-EB69BA2F6C63}" destId="{BFD3B190-5443-431A-9E48-B6271057EEC5}" srcOrd="3" destOrd="0" presId="urn:microsoft.com/office/officeart/2005/8/layout/vList5"/>
    <dgm:cxn modelId="{FF3C80DD-B983-4D52-B02F-CD09F269C38A}" type="presParOf" srcId="{5CA0635C-D478-465E-ADAB-EB69BA2F6C63}" destId="{481B89B1-1CB6-4A01-9CBA-E2774EF701F4}" srcOrd="4" destOrd="0" presId="urn:microsoft.com/office/officeart/2005/8/layout/vList5"/>
    <dgm:cxn modelId="{226AFCF5-5652-44E7-8B3F-99FB4EEA25F3}" type="presParOf" srcId="{481B89B1-1CB6-4A01-9CBA-E2774EF701F4}" destId="{71EF14FB-5947-4475-9F09-8FAAAD6E8423}" srcOrd="0" destOrd="0" presId="urn:microsoft.com/office/officeart/2005/8/layout/vList5"/>
    <dgm:cxn modelId="{AC645B6A-C1AD-46C2-B904-3C5F00376E68}" type="presParOf" srcId="{481B89B1-1CB6-4A01-9CBA-E2774EF701F4}" destId="{5826ACD7-0D57-46A5-8995-51F417C91382}" srcOrd="1" destOrd="0" presId="urn:microsoft.com/office/officeart/2005/8/layout/vList5"/>
    <dgm:cxn modelId="{A3067D0F-49BE-4B74-B982-07291469A439}" type="presParOf" srcId="{5CA0635C-D478-465E-ADAB-EB69BA2F6C63}" destId="{85821496-02DF-4E87-B3F3-D93B8EE9AE36}" srcOrd="5" destOrd="0" presId="urn:microsoft.com/office/officeart/2005/8/layout/vList5"/>
    <dgm:cxn modelId="{6936CD3F-CFC2-43C7-AB50-FD29FA19C549}" type="presParOf" srcId="{5CA0635C-D478-465E-ADAB-EB69BA2F6C63}" destId="{5487F2B2-1295-4415-B947-85729F202AC4}" srcOrd="6" destOrd="0" presId="urn:microsoft.com/office/officeart/2005/8/layout/vList5"/>
    <dgm:cxn modelId="{7E7F69EA-4676-4580-810E-D2B99DCADD43}" type="presParOf" srcId="{5487F2B2-1295-4415-B947-85729F202AC4}" destId="{92412263-8754-40C2-BA75-3BA3E50821A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661B9FC-F122-475D-8FAA-D27B635F4D4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58F76B-5FD7-4EFB-A7FA-71C4C6D27EBA}">
      <dgm:prSet phldrT="[Текст]"/>
      <dgm:spPr/>
      <dgm:t>
        <a:bodyPr/>
        <a:lstStyle/>
        <a:p>
          <a:r>
            <a:rPr lang="ru-RU" dirty="0" smtClean="0"/>
            <a:t>Служба медиации</a:t>
          </a:r>
          <a:endParaRPr lang="ru-RU" dirty="0"/>
        </a:p>
      </dgm:t>
    </dgm:pt>
    <dgm:pt modelId="{2A4F9C02-458F-47AD-B6AE-704EF8E5B546}" type="parTrans" cxnId="{2C7BE195-0073-4F7A-B797-1D0BBF15BB20}">
      <dgm:prSet/>
      <dgm:spPr/>
      <dgm:t>
        <a:bodyPr/>
        <a:lstStyle/>
        <a:p>
          <a:endParaRPr lang="ru-RU"/>
        </a:p>
      </dgm:t>
    </dgm:pt>
    <dgm:pt modelId="{9552A590-701E-44D1-867A-F7AFF8A7F97A}" type="sibTrans" cxnId="{2C7BE195-0073-4F7A-B797-1D0BBF15BB20}">
      <dgm:prSet/>
      <dgm:spPr/>
      <dgm:t>
        <a:bodyPr/>
        <a:lstStyle/>
        <a:p>
          <a:endParaRPr lang="ru-RU"/>
        </a:p>
      </dgm:t>
    </dgm:pt>
    <dgm:pt modelId="{704877C1-4421-422E-B92D-A978F3268C6A}">
      <dgm:prSet phldrT="[Текст]"/>
      <dgm:spPr/>
      <dgm:t>
        <a:bodyPr/>
        <a:lstStyle/>
        <a:p>
          <a:r>
            <a:rPr lang="ru-RU" dirty="0" smtClean="0"/>
            <a:t>52 взрослых </a:t>
          </a:r>
        </a:p>
        <a:p>
          <a:r>
            <a:rPr lang="ru-RU" dirty="0" smtClean="0"/>
            <a:t>и 66 школьников</a:t>
          </a:r>
          <a:endParaRPr lang="ru-RU" dirty="0"/>
        </a:p>
      </dgm:t>
    </dgm:pt>
    <dgm:pt modelId="{A04B4DD1-6E54-418E-B49A-067E1BAF97A7}" type="parTrans" cxnId="{C7488080-8834-4C44-B12E-B9DAEBE5B04E}">
      <dgm:prSet/>
      <dgm:spPr/>
      <dgm:t>
        <a:bodyPr/>
        <a:lstStyle/>
        <a:p>
          <a:endParaRPr lang="ru-RU"/>
        </a:p>
      </dgm:t>
    </dgm:pt>
    <dgm:pt modelId="{F6DE734E-CF53-494A-9246-314B7728B3D2}" type="sibTrans" cxnId="{C7488080-8834-4C44-B12E-B9DAEBE5B04E}">
      <dgm:prSet/>
      <dgm:spPr/>
      <dgm:t>
        <a:bodyPr/>
        <a:lstStyle/>
        <a:p>
          <a:endParaRPr lang="ru-RU"/>
        </a:p>
      </dgm:t>
    </dgm:pt>
    <dgm:pt modelId="{D8A21B4C-B440-468B-8087-E7C5AC772054}">
      <dgm:prSet phldrT="[Текст]"/>
      <dgm:spPr/>
      <dgm:t>
        <a:bodyPr/>
        <a:lstStyle/>
        <a:p>
          <a:r>
            <a:rPr lang="ru-RU" dirty="0" smtClean="0"/>
            <a:t>За 1 полугодие </a:t>
          </a:r>
        </a:p>
        <a:p>
          <a:r>
            <a:rPr lang="ru-RU" dirty="0" smtClean="0"/>
            <a:t>70 обращений</a:t>
          </a:r>
          <a:endParaRPr lang="ru-RU" dirty="0"/>
        </a:p>
      </dgm:t>
    </dgm:pt>
    <dgm:pt modelId="{7FA8798B-BEB3-4E1A-9531-6AB60569319A}" type="parTrans" cxnId="{E10F4066-DCD3-4D8E-9931-09C83962AF91}">
      <dgm:prSet/>
      <dgm:spPr/>
      <dgm:t>
        <a:bodyPr/>
        <a:lstStyle/>
        <a:p>
          <a:endParaRPr lang="ru-RU"/>
        </a:p>
      </dgm:t>
    </dgm:pt>
    <dgm:pt modelId="{8549F69C-CB4C-468B-BE90-0AA8FE467E1E}" type="sibTrans" cxnId="{E10F4066-DCD3-4D8E-9931-09C83962AF91}">
      <dgm:prSet/>
      <dgm:spPr/>
      <dgm:t>
        <a:bodyPr/>
        <a:lstStyle/>
        <a:p>
          <a:endParaRPr lang="ru-RU"/>
        </a:p>
      </dgm:t>
    </dgm:pt>
    <dgm:pt modelId="{BBF4D9AF-5E9A-4484-91C9-49D63FDB65CA}" type="pres">
      <dgm:prSet presAssocID="{E661B9FC-F122-475D-8FAA-D27B635F4D4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078C9CD-F8F2-421D-A6DA-1776169ABD16}" type="pres">
      <dgm:prSet presAssocID="{3058F76B-5FD7-4EFB-A7FA-71C4C6D27EBA}" presName="hierRoot1" presStyleCnt="0">
        <dgm:presLayoutVars>
          <dgm:hierBranch val="init"/>
        </dgm:presLayoutVars>
      </dgm:prSet>
      <dgm:spPr/>
    </dgm:pt>
    <dgm:pt modelId="{59EB3A30-07CE-45CE-AA23-1CD3993A2C7D}" type="pres">
      <dgm:prSet presAssocID="{3058F76B-5FD7-4EFB-A7FA-71C4C6D27EBA}" presName="rootComposite1" presStyleCnt="0"/>
      <dgm:spPr/>
    </dgm:pt>
    <dgm:pt modelId="{8A143D8C-6B7A-4630-A4DD-9E1AFF190D6B}" type="pres">
      <dgm:prSet presAssocID="{3058F76B-5FD7-4EFB-A7FA-71C4C6D27EB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F4C87E-59A4-4789-A0D0-5DE69C4F676E}" type="pres">
      <dgm:prSet presAssocID="{3058F76B-5FD7-4EFB-A7FA-71C4C6D27EB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1704E8A-A0AF-4CCA-81E6-DFF6FA2EB9CF}" type="pres">
      <dgm:prSet presAssocID="{3058F76B-5FD7-4EFB-A7FA-71C4C6D27EBA}" presName="hierChild2" presStyleCnt="0"/>
      <dgm:spPr/>
    </dgm:pt>
    <dgm:pt modelId="{3C41E80A-C714-451D-ABCA-8DFD47780F17}" type="pres">
      <dgm:prSet presAssocID="{A04B4DD1-6E54-418E-B49A-067E1BAF97A7}" presName="Name37" presStyleLbl="parChTrans1D2" presStyleIdx="0" presStyleCnt="2"/>
      <dgm:spPr/>
      <dgm:t>
        <a:bodyPr/>
        <a:lstStyle/>
        <a:p>
          <a:endParaRPr lang="ru-RU"/>
        </a:p>
      </dgm:t>
    </dgm:pt>
    <dgm:pt modelId="{63E87053-AE21-43CE-B680-EDBFF5214B6A}" type="pres">
      <dgm:prSet presAssocID="{704877C1-4421-422E-B92D-A978F3268C6A}" presName="hierRoot2" presStyleCnt="0">
        <dgm:presLayoutVars>
          <dgm:hierBranch val="init"/>
        </dgm:presLayoutVars>
      </dgm:prSet>
      <dgm:spPr/>
    </dgm:pt>
    <dgm:pt modelId="{69281768-A590-42A4-B3F0-213035D9FF0D}" type="pres">
      <dgm:prSet presAssocID="{704877C1-4421-422E-B92D-A978F3268C6A}" presName="rootComposite" presStyleCnt="0"/>
      <dgm:spPr/>
    </dgm:pt>
    <dgm:pt modelId="{AB61462E-7BF4-48AA-A2D6-473C336FD013}" type="pres">
      <dgm:prSet presAssocID="{704877C1-4421-422E-B92D-A978F3268C6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D92A9D-22DC-41A2-89AF-ADB8A6AB4ED0}" type="pres">
      <dgm:prSet presAssocID="{704877C1-4421-422E-B92D-A978F3268C6A}" presName="rootConnector" presStyleLbl="node2" presStyleIdx="0" presStyleCnt="2"/>
      <dgm:spPr/>
      <dgm:t>
        <a:bodyPr/>
        <a:lstStyle/>
        <a:p>
          <a:endParaRPr lang="ru-RU"/>
        </a:p>
      </dgm:t>
    </dgm:pt>
    <dgm:pt modelId="{F138999B-4B9E-4DAF-813F-FEA5B6D2CC57}" type="pres">
      <dgm:prSet presAssocID="{704877C1-4421-422E-B92D-A978F3268C6A}" presName="hierChild4" presStyleCnt="0"/>
      <dgm:spPr/>
    </dgm:pt>
    <dgm:pt modelId="{CF3B397C-48F7-4122-829D-AE53D1E02858}" type="pres">
      <dgm:prSet presAssocID="{704877C1-4421-422E-B92D-A978F3268C6A}" presName="hierChild5" presStyleCnt="0"/>
      <dgm:spPr/>
    </dgm:pt>
    <dgm:pt modelId="{49901C02-FE26-4575-A0C9-A0B1412C0728}" type="pres">
      <dgm:prSet presAssocID="{7FA8798B-BEB3-4E1A-9531-6AB60569319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12D1DE1D-22F8-4BCD-84B8-99ECA8ABCC27}" type="pres">
      <dgm:prSet presAssocID="{D8A21B4C-B440-468B-8087-E7C5AC772054}" presName="hierRoot2" presStyleCnt="0">
        <dgm:presLayoutVars>
          <dgm:hierBranch val="init"/>
        </dgm:presLayoutVars>
      </dgm:prSet>
      <dgm:spPr/>
    </dgm:pt>
    <dgm:pt modelId="{3A76056D-6E8C-47FA-AAF4-264FE12608E2}" type="pres">
      <dgm:prSet presAssocID="{D8A21B4C-B440-468B-8087-E7C5AC772054}" presName="rootComposite" presStyleCnt="0"/>
      <dgm:spPr/>
    </dgm:pt>
    <dgm:pt modelId="{CFCA87B8-B8AA-4628-B7D8-457DC3C3618A}" type="pres">
      <dgm:prSet presAssocID="{D8A21B4C-B440-468B-8087-E7C5AC772054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F436F5-95EB-40F4-8CD9-95EC7A8372ED}" type="pres">
      <dgm:prSet presAssocID="{D8A21B4C-B440-468B-8087-E7C5AC772054}" presName="rootConnector" presStyleLbl="node2" presStyleIdx="1" presStyleCnt="2"/>
      <dgm:spPr/>
      <dgm:t>
        <a:bodyPr/>
        <a:lstStyle/>
        <a:p>
          <a:endParaRPr lang="ru-RU"/>
        </a:p>
      </dgm:t>
    </dgm:pt>
    <dgm:pt modelId="{BAC7BF31-9F03-4187-8487-52F21CA67CFB}" type="pres">
      <dgm:prSet presAssocID="{D8A21B4C-B440-468B-8087-E7C5AC772054}" presName="hierChild4" presStyleCnt="0"/>
      <dgm:spPr/>
    </dgm:pt>
    <dgm:pt modelId="{E2E18273-5FA7-4260-BF1B-B7C6346E3D87}" type="pres">
      <dgm:prSet presAssocID="{D8A21B4C-B440-468B-8087-E7C5AC772054}" presName="hierChild5" presStyleCnt="0"/>
      <dgm:spPr/>
    </dgm:pt>
    <dgm:pt modelId="{96384A3D-F2F7-4A25-82BC-0D86EB7822D0}" type="pres">
      <dgm:prSet presAssocID="{3058F76B-5FD7-4EFB-A7FA-71C4C6D27EBA}" presName="hierChild3" presStyleCnt="0"/>
      <dgm:spPr/>
    </dgm:pt>
  </dgm:ptLst>
  <dgm:cxnLst>
    <dgm:cxn modelId="{0BC8C03E-949B-4FD1-89F0-CA01ED9F5643}" type="presOf" srcId="{704877C1-4421-422E-B92D-A978F3268C6A}" destId="{E2D92A9D-22DC-41A2-89AF-ADB8A6AB4ED0}" srcOrd="1" destOrd="0" presId="urn:microsoft.com/office/officeart/2005/8/layout/orgChart1"/>
    <dgm:cxn modelId="{809BBB35-2C8F-4699-8745-972FD34B2FF6}" type="presOf" srcId="{E661B9FC-F122-475D-8FAA-D27B635F4D4D}" destId="{BBF4D9AF-5E9A-4484-91C9-49D63FDB65CA}" srcOrd="0" destOrd="0" presId="urn:microsoft.com/office/officeart/2005/8/layout/orgChart1"/>
    <dgm:cxn modelId="{F9BE6469-837F-4E2A-BBDD-9DB754C25488}" type="presOf" srcId="{704877C1-4421-422E-B92D-A978F3268C6A}" destId="{AB61462E-7BF4-48AA-A2D6-473C336FD013}" srcOrd="0" destOrd="0" presId="urn:microsoft.com/office/officeart/2005/8/layout/orgChart1"/>
    <dgm:cxn modelId="{2C7BE195-0073-4F7A-B797-1D0BBF15BB20}" srcId="{E661B9FC-F122-475D-8FAA-D27B635F4D4D}" destId="{3058F76B-5FD7-4EFB-A7FA-71C4C6D27EBA}" srcOrd="0" destOrd="0" parTransId="{2A4F9C02-458F-47AD-B6AE-704EF8E5B546}" sibTransId="{9552A590-701E-44D1-867A-F7AFF8A7F97A}"/>
    <dgm:cxn modelId="{1DA1862A-E105-402C-B237-B87490DBD75F}" type="presOf" srcId="{D8A21B4C-B440-468B-8087-E7C5AC772054}" destId="{CFCA87B8-B8AA-4628-B7D8-457DC3C3618A}" srcOrd="0" destOrd="0" presId="urn:microsoft.com/office/officeart/2005/8/layout/orgChart1"/>
    <dgm:cxn modelId="{C503CAB2-5838-4669-8266-CC09CA8A791D}" type="presOf" srcId="{3058F76B-5FD7-4EFB-A7FA-71C4C6D27EBA}" destId="{1EF4C87E-59A4-4789-A0D0-5DE69C4F676E}" srcOrd="1" destOrd="0" presId="urn:microsoft.com/office/officeart/2005/8/layout/orgChart1"/>
    <dgm:cxn modelId="{AB2FAE34-D762-4046-AA6C-06C928991B0E}" type="presOf" srcId="{3058F76B-5FD7-4EFB-A7FA-71C4C6D27EBA}" destId="{8A143D8C-6B7A-4630-A4DD-9E1AFF190D6B}" srcOrd="0" destOrd="0" presId="urn:microsoft.com/office/officeart/2005/8/layout/orgChart1"/>
    <dgm:cxn modelId="{C7488080-8834-4C44-B12E-B9DAEBE5B04E}" srcId="{3058F76B-5FD7-4EFB-A7FA-71C4C6D27EBA}" destId="{704877C1-4421-422E-B92D-A978F3268C6A}" srcOrd="0" destOrd="0" parTransId="{A04B4DD1-6E54-418E-B49A-067E1BAF97A7}" sibTransId="{F6DE734E-CF53-494A-9246-314B7728B3D2}"/>
    <dgm:cxn modelId="{9EA86966-B0D3-461C-945B-7967CC25E4BD}" type="presOf" srcId="{D8A21B4C-B440-468B-8087-E7C5AC772054}" destId="{C8F436F5-95EB-40F4-8CD9-95EC7A8372ED}" srcOrd="1" destOrd="0" presId="urn:microsoft.com/office/officeart/2005/8/layout/orgChart1"/>
    <dgm:cxn modelId="{57603E80-46ED-47A5-BE42-E0F1C1BC0798}" type="presOf" srcId="{A04B4DD1-6E54-418E-B49A-067E1BAF97A7}" destId="{3C41E80A-C714-451D-ABCA-8DFD47780F17}" srcOrd="0" destOrd="0" presId="urn:microsoft.com/office/officeart/2005/8/layout/orgChart1"/>
    <dgm:cxn modelId="{E10F4066-DCD3-4D8E-9931-09C83962AF91}" srcId="{3058F76B-5FD7-4EFB-A7FA-71C4C6D27EBA}" destId="{D8A21B4C-B440-468B-8087-E7C5AC772054}" srcOrd="1" destOrd="0" parTransId="{7FA8798B-BEB3-4E1A-9531-6AB60569319A}" sibTransId="{8549F69C-CB4C-468B-BE90-0AA8FE467E1E}"/>
    <dgm:cxn modelId="{86338004-B515-4235-9DE2-2459B9F88FB9}" type="presOf" srcId="{7FA8798B-BEB3-4E1A-9531-6AB60569319A}" destId="{49901C02-FE26-4575-A0C9-A0B1412C0728}" srcOrd="0" destOrd="0" presId="urn:microsoft.com/office/officeart/2005/8/layout/orgChart1"/>
    <dgm:cxn modelId="{ED88ED52-5B34-45CC-8D55-1C87AF5B9154}" type="presParOf" srcId="{BBF4D9AF-5E9A-4484-91C9-49D63FDB65CA}" destId="{4078C9CD-F8F2-421D-A6DA-1776169ABD16}" srcOrd="0" destOrd="0" presId="urn:microsoft.com/office/officeart/2005/8/layout/orgChart1"/>
    <dgm:cxn modelId="{83B306A1-CFEE-4909-A3F2-2730393E0E82}" type="presParOf" srcId="{4078C9CD-F8F2-421D-A6DA-1776169ABD16}" destId="{59EB3A30-07CE-45CE-AA23-1CD3993A2C7D}" srcOrd="0" destOrd="0" presId="urn:microsoft.com/office/officeart/2005/8/layout/orgChart1"/>
    <dgm:cxn modelId="{8A7FBFD8-1C72-4036-9F5B-70719E8A2BE1}" type="presParOf" srcId="{59EB3A30-07CE-45CE-AA23-1CD3993A2C7D}" destId="{8A143D8C-6B7A-4630-A4DD-9E1AFF190D6B}" srcOrd="0" destOrd="0" presId="urn:microsoft.com/office/officeart/2005/8/layout/orgChart1"/>
    <dgm:cxn modelId="{2A932BD7-A254-4F33-9C7D-FD84B3223845}" type="presParOf" srcId="{59EB3A30-07CE-45CE-AA23-1CD3993A2C7D}" destId="{1EF4C87E-59A4-4789-A0D0-5DE69C4F676E}" srcOrd="1" destOrd="0" presId="urn:microsoft.com/office/officeart/2005/8/layout/orgChart1"/>
    <dgm:cxn modelId="{5E264290-427E-4347-A674-D20719D0DA3D}" type="presParOf" srcId="{4078C9CD-F8F2-421D-A6DA-1776169ABD16}" destId="{41704E8A-A0AF-4CCA-81E6-DFF6FA2EB9CF}" srcOrd="1" destOrd="0" presId="urn:microsoft.com/office/officeart/2005/8/layout/orgChart1"/>
    <dgm:cxn modelId="{4AD8770F-7505-4A2B-A910-871534D67707}" type="presParOf" srcId="{41704E8A-A0AF-4CCA-81E6-DFF6FA2EB9CF}" destId="{3C41E80A-C714-451D-ABCA-8DFD47780F17}" srcOrd="0" destOrd="0" presId="urn:microsoft.com/office/officeart/2005/8/layout/orgChart1"/>
    <dgm:cxn modelId="{A4F84200-46E5-4B07-954B-6DA5A9488188}" type="presParOf" srcId="{41704E8A-A0AF-4CCA-81E6-DFF6FA2EB9CF}" destId="{63E87053-AE21-43CE-B680-EDBFF5214B6A}" srcOrd="1" destOrd="0" presId="urn:microsoft.com/office/officeart/2005/8/layout/orgChart1"/>
    <dgm:cxn modelId="{1031F4E4-06BF-40B5-BBF2-6C3ECFDFA605}" type="presParOf" srcId="{63E87053-AE21-43CE-B680-EDBFF5214B6A}" destId="{69281768-A590-42A4-B3F0-213035D9FF0D}" srcOrd="0" destOrd="0" presId="urn:microsoft.com/office/officeart/2005/8/layout/orgChart1"/>
    <dgm:cxn modelId="{C0978152-294D-425E-8F30-193E14C0233C}" type="presParOf" srcId="{69281768-A590-42A4-B3F0-213035D9FF0D}" destId="{AB61462E-7BF4-48AA-A2D6-473C336FD013}" srcOrd="0" destOrd="0" presId="urn:microsoft.com/office/officeart/2005/8/layout/orgChart1"/>
    <dgm:cxn modelId="{097B5012-850D-447A-8456-65C75C61D4A5}" type="presParOf" srcId="{69281768-A590-42A4-B3F0-213035D9FF0D}" destId="{E2D92A9D-22DC-41A2-89AF-ADB8A6AB4ED0}" srcOrd="1" destOrd="0" presId="urn:microsoft.com/office/officeart/2005/8/layout/orgChart1"/>
    <dgm:cxn modelId="{93F39263-8E25-4382-98B2-3C95BCA0F317}" type="presParOf" srcId="{63E87053-AE21-43CE-B680-EDBFF5214B6A}" destId="{F138999B-4B9E-4DAF-813F-FEA5B6D2CC57}" srcOrd="1" destOrd="0" presId="urn:microsoft.com/office/officeart/2005/8/layout/orgChart1"/>
    <dgm:cxn modelId="{A1945513-D698-460A-99B2-9B33B24D595C}" type="presParOf" srcId="{63E87053-AE21-43CE-B680-EDBFF5214B6A}" destId="{CF3B397C-48F7-4122-829D-AE53D1E02858}" srcOrd="2" destOrd="0" presId="urn:microsoft.com/office/officeart/2005/8/layout/orgChart1"/>
    <dgm:cxn modelId="{CDF96FBA-FB05-4709-9FFF-E172B922853A}" type="presParOf" srcId="{41704E8A-A0AF-4CCA-81E6-DFF6FA2EB9CF}" destId="{49901C02-FE26-4575-A0C9-A0B1412C0728}" srcOrd="2" destOrd="0" presId="urn:microsoft.com/office/officeart/2005/8/layout/orgChart1"/>
    <dgm:cxn modelId="{039A8961-EA6A-4236-937E-DEB70D47C966}" type="presParOf" srcId="{41704E8A-A0AF-4CCA-81E6-DFF6FA2EB9CF}" destId="{12D1DE1D-22F8-4BCD-84B8-99ECA8ABCC27}" srcOrd="3" destOrd="0" presId="urn:microsoft.com/office/officeart/2005/8/layout/orgChart1"/>
    <dgm:cxn modelId="{31CAE215-A890-4C3E-A3CD-7F7812EB48E1}" type="presParOf" srcId="{12D1DE1D-22F8-4BCD-84B8-99ECA8ABCC27}" destId="{3A76056D-6E8C-47FA-AAF4-264FE12608E2}" srcOrd="0" destOrd="0" presId="urn:microsoft.com/office/officeart/2005/8/layout/orgChart1"/>
    <dgm:cxn modelId="{31F33173-D302-4F96-86D4-0415ECF9B565}" type="presParOf" srcId="{3A76056D-6E8C-47FA-AAF4-264FE12608E2}" destId="{CFCA87B8-B8AA-4628-B7D8-457DC3C3618A}" srcOrd="0" destOrd="0" presId="urn:microsoft.com/office/officeart/2005/8/layout/orgChart1"/>
    <dgm:cxn modelId="{3DB7D59F-A913-42AC-A51B-BC59278BE430}" type="presParOf" srcId="{3A76056D-6E8C-47FA-AAF4-264FE12608E2}" destId="{C8F436F5-95EB-40F4-8CD9-95EC7A8372ED}" srcOrd="1" destOrd="0" presId="urn:microsoft.com/office/officeart/2005/8/layout/orgChart1"/>
    <dgm:cxn modelId="{74B57862-5F69-438A-A9FF-E6616CC5D2B2}" type="presParOf" srcId="{12D1DE1D-22F8-4BCD-84B8-99ECA8ABCC27}" destId="{BAC7BF31-9F03-4187-8487-52F21CA67CFB}" srcOrd="1" destOrd="0" presId="urn:microsoft.com/office/officeart/2005/8/layout/orgChart1"/>
    <dgm:cxn modelId="{6D1CB499-F2C5-46B3-BF9E-01508762BDBF}" type="presParOf" srcId="{12D1DE1D-22F8-4BCD-84B8-99ECA8ABCC27}" destId="{E2E18273-5FA7-4260-BF1B-B7C6346E3D87}" srcOrd="2" destOrd="0" presId="urn:microsoft.com/office/officeart/2005/8/layout/orgChart1"/>
    <dgm:cxn modelId="{1876BBD6-E776-4EF2-B3CF-D8F0CAD2148C}" type="presParOf" srcId="{4078C9CD-F8F2-421D-A6DA-1776169ABD16}" destId="{96384A3D-F2F7-4A25-82BC-0D86EB7822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9AA440CD-DBDB-4BB8-BE3D-D3FE628894A6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0220DC-CD96-4852-BA1A-1B20ABF9C857}">
      <dgm:prSet phldrT="[Текст]" custT="1"/>
      <dgm:spPr/>
      <dgm:t>
        <a:bodyPr/>
        <a:lstStyle/>
        <a:p>
          <a:r>
            <a:rPr lang="ru-RU" sz="1800" b="1" dirty="0" smtClean="0"/>
            <a:t>Традиции</a:t>
          </a:r>
          <a:endParaRPr lang="ru-RU" sz="1800" b="1" dirty="0"/>
        </a:p>
      </dgm:t>
    </dgm:pt>
    <dgm:pt modelId="{95586C45-199C-4FF5-B006-78E7BEF34933}" type="parTrans" cxnId="{3EE9BA68-A020-4705-92CC-3DDACC4E7F97}">
      <dgm:prSet/>
      <dgm:spPr/>
      <dgm:t>
        <a:bodyPr/>
        <a:lstStyle/>
        <a:p>
          <a:endParaRPr lang="ru-RU"/>
        </a:p>
      </dgm:t>
    </dgm:pt>
    <dgm:pt modelId="{46C7918B-BD86-4F2C-8D57-6EAC0FA87BC4}" type="sibTrans" cxnId="{3EE9BA68-A020-4705-92CC-3DDACC4E7F97}">
      <dgm:prSet/>
      <dgm:spPr/>
      <dgm:t>
        <a:bodyPr/>
        <a:lstStyle/>
        <a:p>
          <a:endParaRPr lang="ru-RU"/>
        </a:p>
      </dgm:t>
    </dgm:pt>
    <dgm:pt modelId="{46B74FAA-5BB7-4F94-91FC-0801A270DAC0}">
      <dgm:prSet phldrT="[Текст]"/>
      <dgm:spPr/>
      <dgm:t>
        <a:bodyPr/>
        <a:lstStyle/>
        <a:p>
          <a:r>
            <a:rPr lang="ru-RU" dirty="0" smtClean="0"/>
            <a:t>Марафон       «Во славу Отечества» </a:t>
          </a:r>
          <a:endParaRPr lang="ru-RU" dirty="0"/>
        </a:p>
      </dgm:t>
    </dgm:pt>
    <dgm:pt modelId="{56E8D8D6-94DA-4B23-9715-28C42F458B07}" type="parTrans" cxnId="{9FC0FFBC-DCDE-42B1-BC41-AAC09453CCE5}">
      <dgm:prSet/>
      <dgm:spPr/>
      <dgm:t>
        <a:bodyPr/>
        <a:lstStyle/>
        <a:p>
          <a:endParaRPr lang="ru-RU"/>
        </a:p>
      </dgm:t>
    </dgm:pt>
    <dgm:pt modelId="{BCB5F4B4-723A-467F-982A-1E43EF16BF29}" type="sibTrans" cxnId="{9FC0FFBC-DCDE-42B1-BC41-AAC09453CCE5}">
      <dgm:prSet/>
      <dgm:spPr/>
      <dgm:t>
        <a:bodyPr/>
        <a:lstStyle/>
        <a:p>
          <a:endParaRPr lang="ru-RU"/>
        </a:p>
      </dgm:t>
    </dgm:pt>
    <dgm:pt modelId="{2CF3B319-0D97-4FE3-942D-F2566B8A8A01}">
      <dgm:prSet phldrT="[Текст]"/>
      <dgm:spPr/>
      <dgm:t>
        <a:bodyPr/>
        <a:lstStyle/>
        <a:p>
          <a:r>
            <a:rPr lang="ru-RU" dirty="0" smtClean="0"/>
            <a:t> Игра «Комбат»</a:t>
          </a:r>
          <a:endParaRPr lang="ru-RU" dirty="0"/>
        </a:p>
      </dgm:t>
    </dgm:pt>
    <dgm:pt modelId="{811D5CF0-668E-4BA8-B15A-513F84F780B8}" type="parTrans" cxnId="{2CEF8181-8499-4B53-AB8F-09C9929447B1}">
      <dgm:prSet/>
      <dgm:spPr/>
      <dgm:t>
        <a:bodyPr/>
        <a:lstStyle/>
        <a:p>
          <a:endParaRPr lang="ru-RU"/>
        </a:p>
      </dgm:t>
    </dgm:pt>
    <dgm:pt modelId="{3044D3ED-8D56-4CC1-BF26-16A8E2D9F1DB}" type="sibTrans" cxnId="{2CEF8181-8499-4B53-AB8F-09C9929447B1}">
      <dgm:prSet/>
      <dgm:spPr/>
      <dgm:t>
        <a:bodyPr/>
        <a:lstStyle/>
        <a:p>
          <a:endParaRPr lang="ru-RU"/>
        </a:p>
      </dgm:t>
    </dgm:pt>
    <dgm:pt modelId="{6A7E5B46-A076-4BC8-8372-6E30D30A7A97}">
      <dgm:prSet phldrT="[Текст]"/>
      <dgm:spPr/>
      <dgm:t>
        <a:bodyPr/>
        <a:lstStyle/>
        <a:p>
          <a:r>
            <a:rPr lang="ru-RU" dirty="0" smtClean="0"/>
            <a:t>Игра «Штурм»</a:t>
          </a:r>
          <a:endParaRPr lang="ru-RU" dirty="0"/>
        </a:p>
      </dgm:t>
    </dgm:pt>
    <dgm:pt modelId="{D8E655A6-B586-405D-B4CD-0BBA13F1A684}" type="parTrans" cxnId="{D7EE8208-7C11-4289-8EE4-3B00CE257B5B}">
      <dgm:prSet/>
      <dgm:spPr/>
      <dgm:t>
        <a:bodyPr/>
        <a:lstStyle/>
        <a:p>
          <a:endParaRPr lang="ru-RU"/>
        </a:p>
      </dgm:t>
    </dgm:pt>
    <dgm:pt modelId="{BE053431-47F5-40DC-8550-B169FD2F3622}" type="sibTrans" cxnId="{D7EE8208-7C11-4289-8EE4-3B00CE257B5B}">
      <dgm:prSet/>
      <dgm:spPr/>
      <dgm:t>
        <a:bodyPr/>
        <a:lstStyle/>
        <a:p>
          <a:endParaRPr lang="ru-RU"/>
        </a:p>
      </dgm:t>
    </dgm:pt>
    <dgm:pt modelId="{9738CBA0-B638-4EB4-A081-CA14E27F8D3D}">
      <dgm:prSet phldrT="[Текст]"/>
      <dgm:spPr/>
      <dgm:t>
        <a:bodyPr/>
        <a:lstStyle/>
        <a:p>
          <a:r>
            <a:rPr lang="ru-RU" dirty="0" smtClean="0"/>
            <a:t>Лагерь   «Витязь»</a:t>
          </a:r>
          <a:endParaRPr lang="ru-RU" dirty="0"/>
        </a:p>
      </dgm:t>
    </dgm:pt>
    <dgm:pt modelId="{C05B9E0C-1E0D-4738-95C9-59FA155B3FAF}" type="parTrans" cxnId="{47341462-6441-4E81-A04A-E69845A13D24}">
      <dgm:prSet/>
      <dgm:spPr/>
      <dgm:t>
        <a:bodyPr/>
        <a:lstStyle/>
        <a:p>
          <a:endParaRPr lang="ru-RU"/>
        </a:p>
      </dgm:t>
    </dgm:pt>
    <dgm:pt modelId="{C2BACF55-7B3A-4035-8118-AFCC621F9F8B}" type="sibTrans" cxnId="{47341462-6441-4E81-A04A-E69845A13D24}">
      <dgm:prSet/>
      <dgm:spPr/>
      <dgm:t>
        <a:bodyPr/>
        <a:lstStyle/>
        <a:p>
          <a:endParaRPr lang="ru-RU"/>
        </a:p>
      </dgm:t>
    </dgm:pt>
    <dgm:pt modelId="{958459E5-CA0B-4B76-8478-7B90A74F65A2}">
      <dgm:prSet/>
      <dgm:spPr/>
      <dgm:t>
        <a:bodyPr/>
        <a:lstStyle/>
        <a:p>
          <a:r>
            <a:rPr lang="ru-RU" dirty="0" smtClean="0"/>
            <a:t>Игра «Казачий сполох»</a:t>
          </a:r>
          <a:endParaRPr lang="ru-RU" dirty="0"/>
        </a:p>
      </dgm:t>
    </dgm:pt>
    <dgm:pt modelId="{89B65CDB-9FD8-434F-9385-9A884FB5C015}" type="parTrans" cxnId="{3D286DFB-7562-4F4E-AFA9-7184DB72B2D6}">
      <dgm:prSet/>
      <dgm:spPr/>
      <dgm:t>
        <a:bodyPr/>
        <a:lstStyle/>
        <a:p>
          <a:endParaRPr lang="ru-RU"/>
        </a:p>
      </dgm:t>
    </dgm:pt>
    <dgm:pt modelId="{4EDCDF60-E750-42F9-BFFF-A196D3ADD333}" type="sibTrans" cxnId="{3D286DFB-7562-4F4E-AFA9-7184DB72B2D6}">
      <dgm:prSet/>
      <dgm:spPr/>
      <dgm:t>
        <a:bodyPr/>
        <a:lstStyle/>
        <a:p>
          <a:endParaRPr lang="ru-RU"/>
        </a:p>
      </dgm:t>
    </dgm:pt>
    <dgm:pt modelId="{A9F78AE6-E725-4D2D-B934-AF83DA736866}">
      <dgm:prSet custT="1"/>
      <dgm:spPr/>
      <dgm:t>
        <a:bodyPr/>
        <a:lstStyle/>
        <a:p>
          <a:r>
            <a:rPr lang="ru-RU" sz="1800" dirty="0" smtClean="0"/>
            <a:t>Игра «Щит и меч» </a:t>
          </a:r>
          <a:endParaRPr lang="ru-RU" sz="1800" dirty="0"/>
        </a:p>
      </dgm:t>
    </dgm:pt>
    <dgm:pt modelId="{FCAA3C8D-85FE-449F-8EC7-3C658F062758}" type="parTrans" cxnId="{0A0965D7-5CB4-496E-BFA2-2B9387FFF87A}">
      <dgm:prSet/>
      <dgm:spPr/>
      <dgm:t>
        <a:bodyPr/>
        <a:lstStyle/>
        <a:p>
          <a:endParaRPr lang="ru-RU"/>
        </a:p>
      </dgm:t>
    </dgm:pt>
    <dgm:pt modelId="{1A36A265-2E5E-4AC8-B868-EDDFC50B8E8E}" type="sibTrans" cxnId="{0A0965D7-5CB4-496E-BFA2-2B9387FFF87A}">
      <dgm:prSet/>
      <dgm:spPr/>
      <dgm:t>
        <a:bodyPr/>
        <a:lstStyle/>
        <a:p>
          <a:endParaRPr lang="ru-RU"/>
        </a:p>
      </dgm:t>
    </dgm:pt>
    <dgm:pt modelId="{81FC56AC-9037-4498-990C-B5608D52A1FF}">
      <dgm:prSet/>
      <dgm:spPr/>
      <dgm:t>
        <a:bodyPr/>
        <a:lstStyle/>
        <a:p>
          <a:r>
            <a:rPr lang="ru-RU" dirty="0" smtClean="0"/>
            <a:t>Игра «Зимний ГРОМ» </a:t>
          </a:r>
          <a:endParaRPr lang="ru-RU" dirty="0"/>
        </a:p>
      </dgm:t>
    </dgm:pt>
    <dgm:pt modelId="{CEDE0997-DF9F-42E4-8433-ED4A409B8EE8}" type="parTrans" cxnId="{F8E36BD0-E9B1-4790-815D-315CA9B3FBB0}">
      <dgm:prSet/>
      <dgm:spPr/>
      <dgm:t>
        <a:bodyPr/>
        <a:lstStyle/>
        <a:p>
          <a:endParaRPr lang="ru-RU"/>
        </a:p>
      </dgm:t>
    </dgm:pt>
    <dgm:pt modelId="{1BE859FC-7F17-4D4A-AF7A-791142D97C43}" type="sibTrans" cxnId="{F8E36BD0-E9B1-4790-815D-315CA9B3FBB0}">
      <dgm:prSet/>
      <dgm:spPr/>
      <dgm:t>
        <a:bodyPr/>
        <a:lstStyle/>
        <a:p>
          <a:endParaRPr lang="ru-RU"/>
        </a:p>
      </dgm:t>
    </dgm:pt>
    <dgm:pt modelId="{7A3337FE-868F-4FFB-BBD2-632AF45315E0}" type="pres">
      <dgm:prSet presAssocID="{9AA440CD-DBDB-4BB8-BE3D-D3FE628894A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E7B206-EA38-45D9-9277-31382C85F2C5}" type="pres">
      <dgm:prSet presAssocID="{040220DC-CD96-4852-BA1A-1B20ABF9C857}" presName="centerShape" presStyleLbl="node0" presStyleIdx="0" presStyleCnt="1" custScaleX="147938" custScaleY="147938"/>
      <dgm:spPr/>
      <dgm:t>
        <a:bodyPr/>
        <a:lstStyle/>
        <a:p>
          <a:endParaRPr lang="ru-RU"/>
        </a:p>
      </dgm:t>
    </dgm:pt>
    <dgm:pt modelId="{C0873092-9940-42C3-B1FE-2E19F1242CF0}" type="pres">
      <dgm:prSet presAssocID="{56E8D8D6-94DA-4B23-9715-28C42F458B07}" presName="parTrans" presStyleLbl="sibTrans2D1" presStyleIdx="0" presStyleCnt="7"/>
      <dgm:spPr/>
      <dgm:t>
        <a:bodyPr/>
        <a:lstStyle/>
        <a:p>
          <a:endParaRPr lang="ru-RU"/>
        </a:p>
      </dgm:t>
    </dgm:pt>
    <dgm:pt modelId="{E5B72C6C-22D3-4510-8D60-A236600A086D}" type="pres">
      <dgm:prSet presAssocID="{56E8D8D6-94DA-4B23-9715-28C42F458B07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56C4D0D7-317F-43B4-82EB-DDB3DF858223}" type="pres">
      <dgm:prSet presAssocID="{46B74FAA-5BB7-4F94-91FC-0801A270DAC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AF4C2-E9F8-439B-A1C2-0C45DB8BAD7D}" type="pres">
      <dgm:prSet presAssocID="{811D5CF0-668E-4BA8-B15A-513F84F780B8}" presName="parTrans" presStyleLbl="sibTrans2D1" presStyleIdx="1" presStyleCnt="7"/>
      <dgm:spPr/>
      <dgm:t>
        <a:bodyPr/>
        <a:lstStyle/>
        <a:p>
          <a:endParaRPr lang="ru-RU"/>
        </a:p>
      </dgm:t>
    </dgm:pt>
    <dgm:pt modelId="{E7445B7B-69EE-49C5-AF54-147C923C28D0}" type="pres">
      <dgm:prSet presAssocID="{811D5CF0-668E-4BA8-B15A-513F84F780B8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224284F9-F6A5-4CCB-AAFF-E9D9ED0495A0}" type="pres">
      <dgm:prSet presAssocID="{2CF3B319-0D97-4FE3-942D-F2566B8A8A01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7215A-E60D-4D69-AACA-79FBD82B346E}" type="pres">
      <dgm:prSet presAssocID="{D8E655A6-B586-405D-B4CD-0BBA13F1A684}" presName="parTrans" presStyleLbl="sibTrans2D1" presStyleIdx="2" presStyleCnt="7"/>
      <dgm:spPr/>
      <dgm:t>
        <a:bodyPr/>
        <a:lstStyle/>
        <a:p>
          <a:endParaRPr lang="ru-RU"/>
        </a:p>
      </dgm:t>
    </dgm:pt>
    <dgm:pt modelId="{77332A52-B77D-4BF8-9E96-63F797F83DA5}" type="pres">
      <dgm:prSet presAssocID="{D8E655A6-B586-405D-B4CD-0BBA13F1A684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3B88F72D-A961-4C6A-BBF2-DB60FF3FDD6D}" type="pres">
      <dgm:prSet presAssocID="{6A7E5B46-A076-4BC8-8372-6E30D30A7A97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F8183-CBB8-416A-9E76-71911428EC49}" type="pres">
      <dgm:prSet presAssocID="{C05B9E0C-1E0D-4738-95C9-59FA155B3FAF}" presName="parTrans" presStyleLbl="sibTrans2D1" presStyleIdx="3" presStyleCnt="7"/>
      <dgm:spPr/>
      <dgm:t>
        <a:bodyPr/>
        <a:lstStyle/>
        <a:p>
          <a:endParaRPr lang="ru-RU"/>
        </a:p>
      </dgm:t>
    </dgm:pt>
    <dgm:pt modelId="{01DBF772-B3F9-4DC6-BD85-F1E31113B288}" type="pres">
      <dgm:prSet presAssocID="{C05B9E0C-1E0D-4738-95C9-59FA155B3FAF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FFF07752-CAEC-44A3-AE18-DD061D900FBD}" type="pres">
      <dgm:prSet presAssocID="{9738CBA0-B638-4EB4-A081-CA14E27F8D3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031504-B5C3-4F6E-833F-5AFF2B8F8101}" type="pres">
      <dgm:prSet presAssocID="{89B65CDB-9FD8-434F-9385-9A884FB5C015}" presName="parTrans" presStyleLbl="sibTrans2D1" presStyleIdx="4" presStyleCnt="7"/>
      <dgm:spPr/>
      <dgm:t>
        <a:bodyPr/>
        <a:lstStyle/>
        <a:p>
          <a:endParaRPr lang="ru-RU"/>
        </a:p>
      </dgm:t>
    </dgm:pt>
    <dgm:pt modelId="{315ABC74-58C6-4361-BAE8-8E1C96802E3E}" type="pres">
      <dgm:prSet presAssocID="{89B65CDB-9FD8-434F-9385-9A884FB5C015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DDB3F21A-F90C-43B7-9F2F-EBDED5090292}" type="pres">
      <dgm:prSet presAssocID="{958459E5-CA0B-4B76-8478-7B90A74F65A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1046E-6775-4780-8994-B8415F192538}" type="pres">
      <dgm:prSet presAssocID="{CEDE0997-DF9F-42E4-8433-ED4A409B8EE8}" presName="parTrans" presStyleLbl="sibTrans2D1" presStyleIdx="5" presStyleCnt="7"/>
      <dgm:spPr/>
      <dgm:t>
        <a:bodyPr/>
        <a:lstStyle/>
        <a:p>
          <a:endParaRPr lang="ru-RU"/>
        </a:p>
      </dgm:t>
    </dgm:pt>
    <dgm:pt modelId="{534E965D-CC00-413E-9454-1AA5EE67A015}" type="pres">
      <dgm:prSet presAssocID="{CEDE0997-DF9F-42E4-8433-ED4A409B8EE8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C64A9F9A-8BEE-420A-ADB9-08AC3DFD018A}" type="pres">
      <dgm:prSet presAssocID="{81FC56AC-9037-4498-990C-B5608D52A1FF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1BD22-E601-48B0-8D06-BA4CAB3D1C7A}" type="pres">
      <dgm:prSet presAssocID="{FCAA3C8D-85FE-449F-8EC7-3C658F062758}" presName="parTrans" presStyleLbl="sibTrans2D1" presStyleIdx="6" presStyleCnt="7"/>
      <dgm:spPr/>
      <dgm:t>
        <a:bodyPr/>
        <a:lstStyle/>
        <a:p>
          <a:endParaRPr lang="ru-RU"/>
        </a:p>
      </dgm:t>
    </dgm:pt>
    <dgm:pt modelId="{85C24814-0AF9-4C75-8C90-4C7537463B7F}" type="pres">
      <dgm:prSet presAssocID="{FCAA3C8D-85FE-449F-8EC7-3C658F062758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89E3A53B-3A1E-473E-B3A0-AE46ED98786C}" type="pres">
      <dgm:prSet presAssocID="{A9F78AE6-E725-4D2D-B934-AF83DA73686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77AC37-4E3F-4038-99DF-CA72FECF14AD}" type="presOf" srcId="{811D5CF0-668E-4BA8-B15A-513F84F780B8}" destId="{E7445B7B-69EE-49C5-AF54-147C923C28D0}" srcOrd="1" destOrd="0" presId="urn:microsoft.com/office/officeart/2005/8/layout/radial5"/>
    <dgm:cxn modelId="{6875E0AE-015A-4166-ABB2-D838C6CF0433}" type="presOf" srcId="{56E8D8D6-94DA-4B23-9715-28C42F458B07}" destId="{C0873092-9940-42C3-B1FE-2E19F1242CF0}" srcOrd="0" destOrd="0" presId="urn:microsoft.com/office/officeart/2005/8/layout/radial5"/>
    <dgm:cxn modelId="{3D286DFB-7562-4F4E-AFA9-7184DB72B2D6}" srcId="{040220DC-CD96-4852-BA1A-1B20ABF9C857}" destId="{958459E5-CA0B-4B76-8478-7B90A74F65A2}" srcOrd="4" destOrd="0" parTransId="{89B65CDB-9FD8-434F-9385-9A884FB5C015}" sibTransId="{4EDCDF60-E750-42F9-BFFF-A196D3ADD333}"/>
    <dgm:cxn modelId="{9FC0FFBC-DCDE-42B1-BC41-AAC09453CCE5}" srcId="{040220DC-CD96-4852-BA1A-1B20ABF9C857}" destId="{46B74FAA-5BB7-4F94-91FC-0801A270DAC0}" srcOrd="0" destOrd="0" parTransId="{56E8D8D6-94DA-4B23-9715-28C42F458B07}" sibTransId="{BCB5F4B4-723A-467F-982A-1E43EF16BF29}"/>
    <dgm:cxn modelId="{6DA5A056-9EF8-4CE4-B677-626FFFE6963F}" type="presOf" srcId="{2CF3B319-0D97-4FE3-942D-F2566B8A8A01}" destId="{224284F9-F6A5-4CCB-AAFF-E9D9ED0495A0}" srcOrd="0" destOrd="0" presId="urn:microsoft.com/office/officeart/2005/8/layout/radial5"/>
    <dgm:cxn modelId="{8F8E08F8-B4AD-468B-935B-BC56CF15DBB7}" type="presOf" srcId="{46B74FAA-5BB7-4F94-91FC-0801A270DAC0}" destId="{56C4D0D7-317F-43B4-82EB-DDB3DF858223}" srcOrd="0" destOrd="0" presId="urn:microsoft.com/office/officeart/2005/8/layout/radial5"/>
    <dgm:cxn modelId="{63337988-3819-40BC-B7B0-9DE3FE329EA8}" type="presOf" srcId="{CEDE0997-DF9F-42E4-8433-ED4A409B8EE8}" destId="{534E965D-CC00-413E-9454-1AA5EE67A015}" srcOrd="1" destOrd="0" presId="urn:microsoft.com/office/officeart/2005/8/layout/radial5"/>
    <dgm:cxn modelId="{646FDA3B-7AD4-4873-AF11-61613A6E83B9}" type="presOf" srcId="{A9F78AE6-E725-4D2D-B934-AF83DA736866}" destId="{89E3A53B-3A1E-473E-B3A0-AE46ED98786C}" srcOrd="0" destOrd="0" presId="urn:microsoft.com/office/officeart/2005/8/layout/radial5"/>
    <dgm:cxn modelId="{3CFF5BAC-02D4-473A-A1BE-30A472A096E1}" type="presOf" srcId="{CEDE0997-DF9F-42E4-8433-ED4A409B8EE8}" destId="{3241046E-6775-4780-8994-B8415F192538}" srcOrd="0" destOrd="0" presId="urn:microsoft.com/office/officeart/2005/8/layout/radial5"/>
    <dgm:cxn modelId="{A0A9AA26-C31C-4755-92AD-C7C734CB3770}" type="presOf" srcId="{56E8D8D6-94DA-4B23-9715-28C42F458B07}" destId="{E5B72C6C-22D3-4510-8D60-A236600A086D}" srcOrd="1" destOrd="0" presId="urn:microsoft.com/office/officeart/2005/8/layout/radial5"/>
    <dgm:cxn modelId="{092DCA7F-E286-4FBB-820B-08967750753F}" type="presOf" srcId="{FCAA3C8D-85FE-449F-8EC7-3C658F062758}" destId="{85C24814-0AF9-4C75-8C90-4C7537463B7F}" srcOrd="1" destOrd="0" presId="urn:microsoft.com/office/officeart/2005/8/layout/radial5"/>
    <dgm:cxn modelId="{C0807AE6-837A-4048-90FB-6A071F610A0D}" type="presOf" srcId="{89B65CDB-9FD8-434F-9385-9A884FB5C015}" destId="{9F031504-B5C3-4F6E-833F-5AFF2B8F8101}" srcOrd="0" destOrd="0" presId="urn:microsoft.com/office/officeart/2005/8/layout/radial5"/>
    <dgm:cxn modelId="{F9118580-452B-4958-AB4D-91A669B770F6}" type="presOf" srcId="{9738CBA0-B638-4EB4-A081-CA14E27F8D3D}" destId="{FFF07752-CAEC-44A3-AE18-DD061D900FBD}" srcOrd="0" destOrd="0" presId="urn:microsoft.com/office/officeart/2005/8/layout/radial5"/>
    <dgm:cxn modelId="{C37A69B0-9C0C-404C-9BBF-FF7F61556B0A}" type="presOf" srcId="{811D5CF0-668E-4BA8-B15A-513F84F780B8}" destId="{979AF4C2-E9F8-439B-A1C2-0C45DB8BAD7D}" srcOrd="0" destOrd="0" presId="urn:microsoft.com/office/officeart/2005/8/layout/radial5"/>
    <dgm:cxn modelId="{C1AC2C43-3CEC-4DA3-A197-C9BB5C12DBEE}" type="presOf" srcId="{958459E5-CA0B-4B76-8478-7B90A74F65A2}" destId="{DDB3F21A-F90C-43B7-9F2F-EBDED5090292}" srcOrd="0" destOrd="0" presId="urn:microsoft.com/office/officeart/2005/8/layout/radial5"/>
    <dgm:cxn modelId="{D7EE8208-7C11-4289-8EE4-3B00CE257B5B}" srcId="{040220DC-CD96-4852-BA1A-1B20ABF9C857}" destId="{6A7E5B46-A076-4BC8-8372-6E30D30A7A97}" srcOrd="2" destOrd="0" parTransId="{D8E655A6-B586-405D-B4CD-0BBA13F1A684}" sibTransId="{BE053431-47F5-40DC-8550-B169FD2F3622}"/>
    <dgm:cxn modelId="{93417F82-BB62-4274-AFF3-DD68293D493B}" type="presOf" srcId="{81FC56AC-9037-4498-990C-B5608D52A1FF}" destId="{C64A9F9A-8BEE-420A-ADB9-08AC3DFD018A}" srcOrd="0" destOrd="0" presId="urn:microsoft.com/office/officeart/2005/8/layout/radial5"/>
    <dgm:cxn modelId="{3EE9BA68-A020-4705-92CC-3DDACC4E7F97}" srcId="{9AA440CD-DBDB-4BB8-BE3D-D3FE628894A6}" destId="{040220DC-CD96-4852-BA1A-1B20ABF9C857}" srcOrd="0" destOrd="0" parTransId="{95586C45-199C-4FF5-B006-78E7BEF34933}" sibTransId="{46C7918B-BD86-4F2C-8D57-6EAC0FA87BC4}"/>
    <dgm:cxn modelId="{7DF95189-C896-494A-ADA6-C902E488E701}" type="presOf" srcId="{D8E655A6-B586-405D-B4CD-0BBA13F1A684}" destId="{77332A52-B77D-4BF8-9E96-63F797F83DA5}" srcOrd="1" destOrd="0" presId="urn:microsoft.com/office/officeart/2005/8/layout/radial5"/>
    <dgm:cxn modelId="{831BE0C8-8C98-4B0A-9E02-098EDDF67FCD}" type="presOf" srcId="{040220DC-CD96-4852-BA1A-1B20ABF9C857}" destId="{54E7B206-EA38-45D9-9277-31382C85F2C5}" srcOrd="0" destOrd="0" presId="urn:microsoft.com/office/officeart/2005/8/layout/radial5"/>
    <dgm:cxn modelId="{E3D37F1C-FC46-410A-AF16-3D4B96DAB8FC}" type="presOf" srcId="{D8E655A6-B586-405D-B4CD-0BBA13F1A684}" destId="{3937215A-E60D-4D69-AACA-79FBD82B346E}" srcOrd="0" destOrd="0" presId="urn:microsoft.com/office/officeart/2005/8/layout/radial5"/>
    <dgm:cxn modelId="{F9B92BAC-DEB7-42AF-9329-AED958484A9E}" type="presOf" srcId="{6A7E5B46-A076-4BC8-8372-6E30D30A7A97}" destId="{3B88F72D-A961-4C6A-BBF2-DB60FF3FDD6D}" srcOrd="0" destOrd="0" presId="urn:microsoft.com/office/officeart/2005/8/layout/radial5"/>
    <dgm:cxn modelId="{47341462-6441-4E81-A04A-E69845A13D24}" srcId="{040220DC-CD96-4852-BA1A-1B20ABF9C857}" destId="{9738CBA0-B638-4EB4-A081-CA14E27F8D3D}" srcOrd="3" destOrd="0" parTransId="{C05B9E0C-1E0D-4738-95C9-59FA155B3FAF}" sibTransId="{C2BACF55-7B3A-4035-8118-AFCC621F9F8B}"/>
    <dgm:cxn modelId="{DE726562-55A5-42CC-943C-7B95B8D38250}" type="presOf" srcId="{89B65CDB-9FD8-434F-9385-9A884FB5C015}" destId="{315ABC74-58C6-4361-BAE8-8E1C96802E3E}" srcOrd="1" destOrd="0" presId="urn:microsoft.com/office/officeart/2005/8/layout/radial5"/>
    <dgm:cxn modelId="{0A0965D7-5CB4-496E-BFA2-2B9387FFF87A}" srcId="{040220DC-CD96-4852-BA1A-1B20ABF9C857}" destId="{A9F78AE6-E725-4D2D-B934-AF83DA736866}" srcOrd="6" destOrd="0" parTransId="{FCAA3C8D-85FE-449F-8EC7-3C658F062758}" sibTransId="{1A36A265-2E5E-4AC8-B868-EDDFC50B8E8E}"/>
    <dgm:cxn modelId="{2822A41A-EAA3-4A64-A82E-C78EB9E66FD1}" type="presOf" srcId="{FCAA3C8D-85FE-449F-8EC7-3C658F062758}" destId="{7B41BD22-E601-48B0-8D06-BA4CAB3D1C7A}" srcOrd="0" destOrd="0" presId="urn:microsoft.com/office/officeart/2005/8/layout/radial5"/>
    <dgm:cxn modelId="{65898D98-3068-469F-8600-858E400368BF}" type="presOf" srcId="{C05B9E0C-1E0D-4738-95C9-59FA155B3FAF}" destId="{01DBF772-B3F9-4DC6-BD85-F1E31113B288}" srcOrd="1" destOrd="0" presId="urn:microsoft.com/office/officeart/2005/8/layout/radial5"/>
    <dgm:cxn modelId="{FF2178AF-3AEE-43F0-A675-86F0FBFB7399}" type="presOf" srcId="{C05B9E0C-1E0D-4738-95C9-59FA155B3FAF}" destId="{8B6F8183-CBB8-416A-9E76-71911428EC49}" srcOrd="0" destOrd="0" presId="urn:microsoft.com/office/officeart/2005/8/layout/radial5"/>
    <dgm:cxn modelId="{2EDF3039-3351-4299-9CA2-CFE15F4DE19C}" type="presOf" srcId="{9AA440CD-DBDB-4BB8-BE3D-D3FE628894A6}" destId="{7A3337FE-868F-4FFB-BBD2-632AF45315E0}" srcOrd="0" destOrd="0" presId="urn:microsoft.com/office/officeart/2005/8/layout/radial5"/>
    <dgm:cxn modelId="{F8E36BD0-E9B1-4790-815D-315CA9B3FBB0}" srcId="{040220DC-CD96-4852-BA1A-1B20ABF9C857}" destId="{81FC56AC-9037-4498-990C-B5608D52A1FF}" srcOrd="5" destOrd="0" parTransId="{CEDE0997-DF9F-42E4-8433-ED4A409B8EE8}" sibTransId="{1BE859FC-7F17-4D4A-AF7A-791142D97C43}"/>
    <dgm:cxn modelId="{2CEF8181-8499-4B53-AB8F-09C9929447B1}" srcId="{040220DC-CD96-4852-BA1A-1B20ABF9C857}" destId="{2CF3B319-0D97-4FE3-942D-F2566B8A8A01}" srcOrd="1" destOrd="0" parTransId="{811D5CF0-668E-4BA8-B15A-513F84F780B8}" sibTransId="{3044D3ED-8D56-4CC1-BF26-16A8E2D9F1DB}"/>
    <dgm:cxn modelId="{9D0B0D40-84F8-48F2-BD75-E6AE009CCF0C}" type="presParOf" srcId="{7A3337FE-868F-4FFB-BBD2-632AF45315E0}" destId="{54E7B206-EA38-45D9-9277-31382C85F2C5}" srcOrd="0" destOrd="0" presId="urn:microsoft.com/office/officeart/2005/8/layout/radial5"/>
    <dgm:cxn modelId="{67CEF40F-4EA0-4B2C-A587-F6B8F5C9893F}" type="presParOf" srcId="{7A3337FE-868F-4FFB-BBD2-632AF45315E0}" destId="{C0873092-9940-42C3-B1FE-2E19F1242CF0}" srcOrd="1" destOrd="0" presId="urn:microsoft.com/office/officeart/2005/8/layout/radial5"/>
    <dgm:cxn modelId="{5F03EC08-AA2D-4D60-B2D8-59BBD8EE4807}" type="presParOf" srcId="{C0873092-9940-42C3-B1FE-2E19F1242CF0}" destId="{E5B72C6C-22D3-4510-8D60-A236600A086D}" srcOrd="0" destOrd="0" presId="urn:microsoft.com/office/officeart/2005/8/layout/radial5"/>
    <dgm:cxn modelId="{D5ED47C8-6AA9-40F8-92E3-C90D652C3DFE}" type="presParOf" srcId="{7A3337FE-868F-4FFB-BBD2-632AF45315E0}" destId="{56C4D0D7-317F-43B4-82EB-DDB3DF858223}" srcOrd="2" destOrd="0" presId="urn:microsoft.com/office/officeart/2005/8/layout/radial5"/>
    <dgm:cxn modelId="{BBDF9CC7-38BF-4A1E-BFAB-0140E193C585}" type="presParOf" srcId="{7A3337FE-868F-4FFB-BBD2-632AF45315E0}" destId="{979AF4C2-E9F8-439B-A1C2-0C45DB8BAD7D}" srcOrd="3" destOrd="0" presId="urn:microsoft.com/office/officeart/2005/8/layout/radial5"/>
    <dgm:cxn modelId="{514AFE57-55CB-4F10-96AB-CD1FD4EC3FFD}" type="presParOf" srcId="{979AF4C2-E9F8-439B-A1C2-0C45DB8BAD7D}" destId="{E7445B7B-69EE-49C5-AF54-147C923C28D0}" srcOrd="0" destOrd="0" presId="urn:microsoft.com/office/officeart/2005/8/layout/radial5"/>
    <dgm:cxn modelId="{541179EE-06A3-4D4C-9358-A4B75C7FF3C5}" type="presParOf" srcId="{7A3337FE-868F-4FFB-BBD2-632AF45315E0}" destId="{224284F9-F6A5-4CCB-AAFF-E9D9ED0495A0}" srcOrd="4" destOrd="0" presId="urn:microsoft.com/office/officeart/2005/8/layout/radial5"/>
    <dgm:cxn modelId="{D6CD1732-2ECC-42BF-9BB9-6D1AD5B50064}" type="presParOf" srcId="{7A3337FE-868F-4FFB-BBD2-632AF45315E0}" destId="{3937215A-E60D-4D69-AACA-79FBD82B346E}" srcOrd="5" destOrd="0" presId="urn:microsoft.com/office/officeart/2005/8/layout/radial5"/>
    <dgm:cxn modelId="{6D059D30-791D-4073-90C5-7D816A092633}" type="presParOf" srcId="{3937215A-E60D-4D69-AACA-79FBD82B346E}" destId="{77332A52-B77D-4BF8-9E96-63F797F83DA5}" srcOrd="0" destOrd="0" presId="urn:microsoft.com/office/officeart/2005/8/layout/radial5"/>
    <dgm:cxn modelId="{F724BCA4-09C3-4BC2-AF66-A856564D4F02}" type="presParOf" srcId="{7A3337FE-868F-4FFB-BBD2-632AF45315E0}" destId="{3B88F72D-A961-4C6A-BBF2-DB60FF3FDD6D}" srcOrd="6" destOrd="0" presId="urn:microsoft.com/office/officeart/2005/8/layout/radial5"/>
    <dgm:cxn modelId="{D83AAA87-5BB4-48FC-BF87-01A93F30D136}" type="presParOf" srcId="{7A3337FE-868F-4FFB-BBD2-632AF45315E0}" destId="{8B6F8183-CBB8-416A-9E76-71911428EC49}" srcOrd="7" destOrd="0" presId="urn:microsoft.com/office/officeart/2005/8/layout/radial5"/>
    <dgm:cxn modelId="{4AA8227F-8E76-4603-8E17-B578C6C55B69}" type="presParOf" srcId="{8B6F8183-CBB8-416A-9E76-71911428EC49}" destId="{01DBF772-B3F9-4DC6-BD85-F1E31113B288}" srcOrd="0" destOrd="0" presId="urn:microsoft.com/office/officeart/2005/8/layout/radial5"/>
    <dgm:cxn modelId="{EB4EAD74-4524-4E7D-868E-6A1044124903}" type="presParOf" srcId="{7A3337FE-868F-4FFB-BBD2-632AF45315E0}" destId="{FFF07752-CAEC-44A3-AE18-DD061D900FBD}" srcOrd="8" destOrd="0" presId="urn:microsoft.com/office/officeart/2005/8/layout/radial5"/>
    <dgm:cxn modelId="{19A71D92-1EF3-48A7-944D-1DE27D833322}" type="presParOf" srcId="{7A3337FE-868F-4FFB-BBD2-632AF45315E0}" destId="{9F031504-B5C3-4F6E-833F-5AFF2B8F8101}" srcOrd="9" destOrd="0" presId="urn:microsoft.com/office/officeart/2005/8/layout/radial5"/>
    <dgm:cxn modelId="{96CF6A4A-66AA-48FF-9634-84A7201959EB}" type="presParOf" srcId="{9F031504-B5C3-4F6E-833F-5AFF2B8F8101}" destId="{315ABC74-58C6-4361-BAE8-8E1C96802E3E}" srcOrd="0" destOrd="0" presId="urn:microsoft.com/office/officeart/2005/8/layout/radial5"/>
    <dgm:cxn modelId="{310EBE49-DB01-40FB-A32B-100D5DA43328}" type="presParOf" srcId="{7A3337FE-868F-4FFB-BBD2-632AF45315E0}" destId="{DDB3F21A-F90C-43B7-9F2F-EBDED5090292}" srcOrd="10" destOrd="0" presId="urn:microsoft.com/office/officeart/2005/8/layout/radial5"/>
    <dgm:cxn modelId="{2A5AB838-3BC7-4892-A496-F09EA2F221A4}" type="presParOf" srcId="{7A3337FE-868F-4FFB-BBD2-632AF45315E0}" destId="{3241046E-6775-4780-8994-B8415F192538}" srcOrd="11" destOrd="0" presId="urn:microsoft.com/office/officeart/2005/8/layout/radial5"/>
    <dgm:cxn modelId="{3BED094C-0230-4A35-8AA5-75E30D6260C9}" type="presParOf" srcId="{3241046E-6775-4780-8994-B8415F192538}" destId="{534E965D-CC00-413E-9454-1AA5EE67A015}" srcOrd="0" destOrd="0" presId="urn:microsoft.com/office/officeart/2005/8/layout/radial5"/>
    <dgm:cxn modelId="{2A6105E1-0640-4501-A3BC-AAC60A7F5D83}" type="presParOf" srcId="{7A3337FE-868F-4FFB-BBD2-632AF45315E0}" destId="{C64A9F9A-8BEE-420A-ADB9-08AC3DFD018A}" srcOrd="12" destOrd="0" presId="urn:microsoft.com/office/officeart/2005/8/layout/radial5"/>
    <dgm:cxn modelId="{1E7353B4-9136-43B0-94BA-B607EA9EAAB1}" type="presParOf" srcId="{7A3337FE-868F-4FFB-BBD2-632AF45315E0}" destId="{7B41BD22-E601-48B0-8D06-BA4CAB3D1C7A}" srcOrd="13" destOrd="0" presId="urn:microsoft.com/office/officeart/2005/8/layout/radial5"/>
    <dgm:cxn modelId="{B2347802-3391-4FB6-B635-2E8EB15F7CCF}" type="presParOf" srcId="{7B41BD22-E601-48B0-8D06-BA4CAB3D1C7A}" destId="{85C24814-0AF9-4C75-8C90-4C7537463B7F}" srcOrd="0" destOrd="0" presId="urn:microsoft.com/office/officeart/2005/8/layout/radial5"/>
    <dgm:cxn modelId="{271BB7EB-EC62-4545-BBD3-A750F13143B3}" type="presParOf" srcId="{7A3337FE-868F-4FFB-BBD2-632AF45315E0}" destId="{89E3A53B-3A1E-473E-B3A0-AE46ED98786C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B8C15CE-B88C-4E4D-9CE2-A6942A6F1946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10CB0CD-0EDE-460D-82BD-A918E37D320F}">
      <dgm:prSet phldrT="[Текст]" custT="1"/>
      <dgm:spPr/>
      <dgm:t>
        <a:bodyPr/>
        <a:lstStyle/>
        <a:p>
          <a:r>
            <a:rPr lang="ru-RU" sz="2000" b="1" dirty="0" smtClean="0"/>
            <a:t>Обеспечение доступного и качественного дошкольного образования</a:t>
          </a:r>
          <a:endParaRPr lang="ru-RU" sz="2000" dirty="0"/>
        </a:p>
      </dgm:t>
    </dgm:pt>
    <dgm:pt modelId="{BD18D163-6C8B-4119-95FD-6694C48A73B5}" type="parTrans" cxnId="{14992584-E5A3-477A-A393-9D8D74DACAA1}">
      <dgm:prSet/>
      <dgm:spPr/>
      <dgm:t>
        <a:bodyPr/>
        <a:lstStyle/>
        <a:p>
          <a:endParaRPr lang="ru-RU" sz="1800"/>
        </a:p>
      </dgm:t>
    </dgm:pt>
    <dgm:pt modelId="{70B18CCE-5400-462E-A731-70CBED7F69AB}" type="sibTrans" cxnId="{14992584-E5A3-477A-A393-9D8D74DACAA1}">
      <dgm:prSet/>
      <dgm:spPr/>
      <dgm:t>
        <a:bodyPr/>
        <a:lstStyle/>
        <a:p>
          <a:endParaRPr lang="ru-RU" sz="1800"/>
        </a:p>
      </dgm:t>
    </dgm:pt>
    <dgm:pt modelId="{5AD1F6ED-466D-4A3A-B977-D71D33F5AEF4}">
      <dgm:prSet phldrT="[Текст]" custT="1"/>
      <dgm:spPr/>
      <dgm:t>
        <a:bodyPr/>
        <a:lstStyle/>
        <a:p>
          <a:r>
            <a:rPr lang="ru-RU" sz="1600" b="1" dirty="0" smtClean="0"/>
            <a:t>обеспечение реализации ФГОС в ДОО</a:t>
          </a:r>
          <a:endParaRPr lang="ru-RU" sz="1600" dirty="0"/>
        </a:p>
      </dgm:t>
    </dgm:pt>
    <dgm:pt modelId="{43E7C504-8E07-481A-BB84-AF92B6D90F40}" type="parTrans" cxnId="{FCE61106-A8D0-4E26-B142-EFE5A489A9CA}">
      <dgm:prSet/>
      <dgm:spPr/>
      <dgm:t>
        <a:bodyPr/>
        <a:lstStyle/>
        <a:p>
          <a:endParaRPr lang="ru-RU" sz="1800"/>
        </a:p>
      </dgm:t>
    </dgm:pt>
    <dgm:pt modelId="{85531EFD-D1D7-4C5B-A794-D4FC90BB50A9}" type="sibTrans" cxnId="{FCE61106-A8D0-4E26-B142-EFE5A489A9CA}">
      <dgm:prSet/>
      <dgm:spPr/>
      <dgm:t>
        <a:bodyPr/>
        <a:lstStyle/>
        <a:p>
          <a:endParaRPr lang="ru-RU" sz="1800"/>
        </a:p>
      </dgm:t>
    </dgm:pt>
    <dgm:pt modelId="{DF0E413A-418E-4575-B1F4-8DF21C1E519D}">
      <dgm:prSet phldrT="[Текст]" custT="1"/>
      <dgm:spPr/>
      <dgm:t>
        <a:bodyPr/>
        <a:lstStyle/>
        <a:p>
          <a:r>
            <a:rPr lang="ru-RU" sz="1600" b="1" dirty="0" smtClean="0"/>
            <a:t> совершенствование условий для раннего развития детей в возрасте до 3 лет консультативной помощи</a:t>
          </a:r>
          <a:endParaRPr lang="ru-RU" sz="1600" dirty="0"/>
        </a:p>
      </dgm:t>
    </dgm:pt>
    <dgm:pt modelId="{9CA71071-768F-46A6-8F7A-ECE77372EE3E}" type="parTrans" cxnId="{10F9CA6D-96AD-4261-9AAE-49AB0D8CD97A}">
      <dgm:prSet/>
      <dgm:spPr/>
      <dgm:t>
        <a:bodyPr/>
        <a:lstStyle/>
        <a:p>
          <a:endParaRPr lang="ru-RU" sz="1800"/>
        </a:p>
      </dgm:t>
    </dgm:pt>
    <dgm:pt modelId="{CCEAFA25-F807-4798-A567-9D894C0B7ABB}" type="sibTrans" cxnId="{10F9CA6D-96AD-4261-9AAE-49AB0D8CD97A}">
      <dgm:prSet/>
      <dgm:spPr/>
      <dgm:t>
        <a:bodyPr/>
        <a:lstStyle/>
        <a:p>
          <a:endParaRPr lang="ru-RU" sz="1800"/>
        </a:p>
      </dgm:t>
    </dgm:pt>
    <dgm:pt modelId="{A472D929-62C5-4CFE-9142-26F54B48C29D}">
      <dgm:prSet phldrT="[Текст]" custT="1"/>
      <dgm:spPr/>
      <dgm:t>
        <a:bodyPr/>
        <a:lstStyle/>
        <a:p>
          <a:r>
            <a:rPr lang="ru-RU" sz="1800" b="1" dirty="0" smtClean="0"/>
            <a:t>Обеспечение доступности и качества дополнительного образования и воспитания детей</a:t>
          </a:r>
          <a:endParaRPr lang="ru-RU" sz="1800" dirty="0"/>
        </a:p>
      </dgm:t>
    </dgm:pt>
    <dgm:pt modelId="{A97300DA-3488-4129-A15E-4A180EC0E1E0}" type="parTrans" cxnId="{491923D0-0C85-4FD9-BF84-F94E8BB551E3}">
      <dgm:prSet/>
      <dgm:spPr/>
      <dgm:t>
        <a:bodyPr/>
        <a:lstStyle/>
        <a:p>
          <a:endParaRPr lang="ru-RU" sz="1800"/>
        </a:p>
      </dgm:t>
    </dgm:pt>
    <dgm:pt modelId="{901B8FAF-5340-4DDB-9D71-DAD9EC2ECE38}" type="sibTrans" cxnId="{491923D0-0C85-4FD9-BF84-F94E8BB551E3}">
      <dgm:prSet/>
      <dgm:spPr/>
      <dgm:t>
        <a:bodyPr/>
        <a:lstStyle/>
        <a:p>
          <a:endParaRPr lang="ru-RU" sz="1800"/>
        </a:p>
      </dgm:t>
    </dgm:pt>
    <dgm:pt modelId="{D11A112D-D775-412E-A30A-A61B0910E06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/>
            <a:t> </a:t>
          </a:r>
          <a:r>
            <a:rPr lang="ru-RU" sz="1600" b="1" dirty="0" smtClean="0"/>
            <a:t>развитие системы выявления и поддержки талантливой молодежи</a:t>
          </a:r>
          <a:endParaRPr lang="ru-RU" sz="1600" b="1" dirty="0"/>
        </a:p>
      </dgm:t>
    </dgm:pt>
    <dgm:pt modelId="{E50A49BB-709F-41BC-89B3-088D79EF9072}" type="parTrans" cxnId="{E48662CA-930A-4571-9D7F-BABD2E7E40B9}">
      <dgm:prSet/>
      <dgm:spPr/>
      <dgm:t>
        <a:bodyPr/>
        <a:lstStyle/>
        <a:p>
          <a:endParaRPr lang="ru-RU" sz="1800"/>
        </a:p>
      </dgm:t>
    </dgm:pt>
    <dgm:pt modelId="{04E1299F-E3B2-42AE-A535-D0192382E7EB}" type="sibTrans" cxnId="{E48662CA-930A-4571-9D7F-BABD2E7E40B9}">
      <dgm:prSet/>
      <dgm:spPr/>
      <dgm:t>
        <a:bodyPr/>
        <a:lstStyle/>
        <a:p>
          <a:endParaRPr lang="ru-RU" sz="1800"/>
        </a:p>
      </dgm:t>
    </dgm:pt>
    <dgm:pt modelId="{028C46E9-E4C2-4E33-A7E3-CAE903805E76}">
      <dgm:prSet phldrT="[Текст]" custT="1"/>
      <dgm:spPr/>
      <dgm:t>
        <a:bodyPr/>
        <a:lstStyle/>
        <a:p>
          <a:r>
            <a:rPr lang="ru-RU" sz="1800" b="1" dirty="0" smtClean="0"/>
            <a:t>Обеспечение профессионального развития педагогических и руководящих работников ОО</a:t>
          </a:r>
          <a:endParaRPr lang="ru-RU" sz="1800" dirty="0"/>
        </a:p>
      </dgm:t>
    </dgm:pt>
    <dgm:pt modelId="{60AEDC45-A3A5-4CDE-B902-B81B7844F965}" type="parTrans" cxnId="{4210594B-BE5B-4EC2-AE59-DE53A4D91EC8}">
      <dgm:prSet/>
      <dgm:spPr/>
      <dgm:t>
        <a:bodyPr/>
        <a:lstStyle/>
        <a:p>
          <a:endParaRPr lang="ru-RU" sz="1800"/>
        </a:p>
      </dgm:t>
    </dgm:pt>
    <dgm:pt modelId="{5A926569-2BD0-4EFA-A4E9-0005B915F22A}" type="sibTrans" cxnId="{4210594B-BE5B-4EC2-AE59-DE53A4D91EC8}">
      <dgm:prSet/>
      <dgm:spPr/>
      <dgm:t>
        <a:bodyPr/>
        <a:lstStyle/>
        <a:p>
          <a:endParaRPr lang="ru-RU" sz="1800"/>
        </a:p>
      </dgm:t>
    </dgm:pt>
    <dgm:pt modelId="{ABDD66EF-8ECB-4DCC-A2EA-E145B81A82D2}">
      <dgm:prSet phldrT="[Текст]" custT="1"/>
      <dgm:spPr/>
      <dgm:t>
        <a:bodyPr/>
        <a:lstStyle/>
        <a:p>
          <a:r>
            <a:rPr lang="ru-RU" sz="1600" b="1" dirty="0" smtClean="0"/>
            <a:t>обеспечение непрерывного повышения профессионального мастерства педагогических работников</a:t>
          </a:r>
          <a:endParaRPr lang="ru-RU" sz="1600" dirty="0"/>
        </a:p>
      </dgm:t>
    </dgm:pt>
    <dgm:pt modelId="{1B0A742B-5C3B-4FA4-9503-5F295ECED206}" type="parTrans" cxnId="{155754C5-93E1-430E-A3C0-54ED93322CBF}">
      <dgm:prSet/>
      <dgm:spPr/>
      <dgm:t>
        <a:bodyPr/>
        <a:lstStyle/>
        <a:p>
          <a:endParaRPr lang="ru-RU" sz="1800"/>
        </a:p>
      </dgm:t>
    </dgm:pt>
    <dgm:pt modelId="{AA1CB35E-944A-44A5-B9DB-8E64CB6DE0CA}" type="sibTrans" cxnId="{155754C5-93E1-430E-A3C0-54ED93322CBF}">
      <dgm:prSet/>
      <dgm:spPr/>
      <dgm:t>
        <a:bodyPr/>
        <a:lstStyle/>
        <a:p>
          <a:endParaRPr lang="ru-RU" sz="1800"/>
        </a:p>
      </dgm:t>
    </dgm:pt>
    <dgm:pt modelId="{295E310B-657E-438D-BA17-A3C72F753BB8}">
      <dgm:prSet custT="1"/>
      <dgm:spPr/>
      <dgm:t>
        <a:bodyPr/>
        <a:lstStyle/>
        <a:p>
          <a:r>
            <a:rPr lang="ru-RU" sz="2000" b="1" dirty="0" smtClean="0"/>
            <a:t>Обеспечение  качества и доступности общего образования</a:t>
          </a:r>
          <a:endParaRPr lang="ru-RU" sz="2000" dirty="0" smtClean="0"/>
        </a:p>
      </dgm:t>
    </dgm:pt>
    <dgm:pt modelId="{CAFA11A5-CDA0-40AC-B35F-8AF4A13507F4}" type="parTrans" cxnId="{0A6484E0-2DF6-42CF-8308-A01E1CB85214}">
      <dgm:prSet/>
      <dgm:spPr/>
      <dgm:t>
        <a:bodyPr/>
        <a:lstStyle/>
        <a:p>
          <a:endParaRPr lang="ru-RU" sz="1800"/>
        </a:p>
      </dgm:t>
    </dgm:pt>
    <dgm:pt modelId="{C2008336-6D7D-4FB2-9B0E-D3B219D71065}" type="sibTrans" cxnId="{0A6484E0-2DF6-42CF-8308-A01E1CB85214}">
      <dgm:prSet/>
      <dgm:spPr/>
      <dgm:t>
        <a:bodyPr/>
        <a:lstStyle/>
        <a:p>
          <a:endParaRPr lang="ru-RU" sz="1800"/>
        </a:p>
      </dgm:t>
    </dgm:pt>
    <dgm:pt modelId="{87D7F164-68B7-4F38-9513-027B9A36D848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/>
            <a:t> </a:t>
          </a:r>
          <a:r>
            <a:rPr lang="ru-RU" sz="1600" b="1" dirty="0" smtClean="0"/>
            <a:t>сохранение </a:t>
          </a:r>
          <a:r>
            <a:rPr lang="ru-RU" sz="1600" b="1" dirty="0" err="1" smtClean="0"/>
            <a:t>односменности</a:t>
          </a:r>
          <a:r>
            <a:rPr lang="ru-RU" sz="1600" b="1" dirty="0" smtClean="0"/>
            <a:t> режима обучения, удовлетворение запросов жителей</a:t>
          </a:r>
          <a:endParaRPr lang="ru-RU" sz="1600" dirty="0"/>
        </a:p>
      </dgm:t>
    </dgm:pt>
    <dgm:pt modelId="{ADE5E36F-EEA1-49CD-9548-7E589A9D6F9F}" type="parTrans" cxnId="{2906833B-7BE3-4D8A-AC9B-59A3535C1065}">
      <dgm:prSet/>
      <dgm:spPr/>
      <dgm:t>
        <a:bodyPr/>
        <a:lstStyle/>
        <a:p>
          <a:endParaRPr lang="ru-RU" sz="1800"/>
        </a:p>
      </dgm:t>
    </dgm:pt>
    <dgm:pt modelId="{D67253A2-7461-499A-90E7-AABB67425079}" type="sibTrans" cxnId="{2906833B-7BE3-4D8A-AC9B-59A3535C1065}">
      <dgm:prSet/>
      <dgm:spPr/>
      <dgm:t>
        <a:bodyPr/>
        <a:lstStyle/>
        <a:p>
          <a:endParaRPr lang="ru-RU" sz="1800"/>
        </a:p>
      </dgm:t>
    </dgm:pt>
    <dgm:pt modelId="{85021192-8D2A-4F3F-8931-F4C84541FC2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 организация работы со школами с низкими образовательными результатами</a:t>
          </a:r>
          <a:endParaRPr lang="ru-RU" sz="1600" dirty="0" smtClean="0"/>
        </a:p>
      </dgm:t>
    </dgm:pt>
    <dgm:pt modelId="{44CBEE6E-EB54-4133-9800-B8EF8A67B5B7}" type="parTrans" cxnId="{70A05C23-48A2-432E-B8F1-E63B87BAD388}">
      <dgm:prSet/>
      <dgm:spPr/>
      <dgm:t>
        <a:bodyPr/>
        <a:lstStyle/>
        <a:p>
          <a:endParaRPr lang="ru-RU" sz="1800"/>
        </a:p>
      </dgm:t>
    </dgm:pt>
    <dgm:pt modelId="{F637D9B8-CA12-40DC-9B8C-321043A505BE}" type="sibTrans" cxnId="{70A05C23-48A2-432E-B8F1-E63B87BAD388}">
      <dgm:prSet/>
      <dgm:spPr/>
      <dgm:t>
        <a:bodyPr/>
        <a:lstStyle/>
        <a:p>
          <a:endParaRPr lang="ru-RU" sz="1800"/>
        </a:p>
      </dgm:t>
    </dgm:pt>
    <dgm:pt modelId="{F25F55FB-4C43-42E1-B683-B99E4698A66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 повышение вариативности, качества и доступности программ</a:t>
          </a:r>
        </a:p>
      </dgm:t>
    </dgm:pt>
    <dgm:pt modelId="{6E6BF3D7-9EAB-4A4B-9469-5435F544A636}" type="parTrans" cxnId="{389DB09E-74E2-464C-9925-AF473E9B152C}">
      <dgm:prSet/>
      <dgm:spPr/>
      <dgm:t>
        <a:bodyPr/>
        <a:lstStyle/>
        <a:p>
          <a:endParaRPr lang="ru-RU" sz="1800"/>
        </a:p>
      </dgm:t>
    </dgm:pt>
    <dgm:pt modelId="{CC1683A5-B850-40F9-AA5B-EE1D9A6AAB9D}" type="sibTrans" cxnId="{389DB09E-74E2-464C-9925-AF473E9B152C}">
      <dgm:prSet/>
      <dgm:spPr/>
      <dgm:t>
        <a:bodyPr/>
        <a:lstStyle/>
        <a:p>
          <a:endParaRPr lang="ru-RU" sz="1800"/>
        </a:p>
      </dgm:t>
    </dgm:pt>
    <dgm:pt modelId="{2C76C846-C31A-49D3-ACA9-8D80F5E8425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реализация рабочих программ воспитания</a:t>
          </a:r>
        </a:p>
      </dgm:t>
    </dgm:pt>
    <dgm:pt modelId="{63113524-F552-4CF4-8DD7-9B383F0814F7}" type="parTrans" cxnId="{D48B720C-F067-45EE-9651-05C2E3AAC700}">
      <dgm:prSet/>
      <dgm:spPr/>
      <dgm:t>
        <a:bodyPr/>
        <a:lstStyle/>
        <a:p>
          <a:endParaRPr lang="ru-RU" sz="1800"/>
        </a:p>
      </dgm:t>
    </dgm:pt>
    <dgm:pt modelId="{FDEEB882-494B-4B91-B664-BBBD45F51B5B}" type="sibTrans" cxnId="{D48B720C-F067-45EE-9651-05C2E3AAC700}">
      <dgm:prSet/>
      <dgm:spPr/>
      <dgm:t>
        <a:bodyPr/>
        <a:lstStyle/>
        <a:p>
          <a:endParaRPr lang="ru-RU" sz="1800"/>
        </a:p>
      </dgm:t>
    </dgm:pt>
    <dgm:pt modelId="{3044546B-0050-42FA-AF60-4A1033B81988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 развитие детской соц. инициативы</a:t>
          </a:r>
        </a:p>
      </dgm:t>
    </dgm:pt>
    <dgm:pt modelId="{7D448984-2D74-41D7-B390-B8A132A6161E}" type="parTrans" cxnId="{798509F7-09BA-4A84-A8FD-8AB54FA13416}">
      <dgm:prSet/>
      <dgm:spPr/>
      <dgm:t>
        <a:bodyPr/>
        <a:lstStyle/>
        <a:p>
          <a:endParaRPr lang="ru-RU" sz="1800"/>
        </a:p>
      </dgm:t>
    </dgm:pt>
    <dgm:pt modelId="{789DF0B0-77A5-4CAC-A943-D0A45C21D995}" type="sibTrans" cxnId="{798509F7-09BA-4A84-A8FD-8AB54FA13416}">
      <dgm:prSet/>
      <dgm:spPr/>
      <dgm:t>
        <a:bodyPr/>
        <a:lstStyle/>
        <a:p>
          <a:endParaRPr lang="ru-RU" sz="1800"/>
        </a:p>
      </dgm:t>
    </dgm:pt>
    <dgm:pt modelId="{113F97AA-0A39-4738-AB0E-4610EFE425CA}">
      <dgm:prSet custT="1"/>
      <dgm:spPr/>
      <dgm:t>
        <a:bodyPr/>
        <a:lstStyle/>
        <a:p>
          <a:r>
            <a:rPr lang="ru-RU" sz="1600" b="1" dirty="0" smtClean="0"/>
            <a:t>выявление, поддержка и продвижение лучших педагогических практик в образовании и управлении</a:t>
          </a:r>
          <a:endParaRPr lang="ru-RU" sz="1600" dirty="0"/>
        </a:p>
      </dgm:t>
    </dgm:pt>
    <dgm:pt modelId="{EC0E1129-7FE0-4F37-82DA-01275ABEEC94}" type="parTrans" cxnId="{EBF064E6-9CEA-4606-8871-186CFBAB6523}">
      <dgm:prSet/>
      <dgm:spPr/>
      <dgm:t>
        <a:bodyPr/>
        <a:lstStyle/>
        <a:p>
          <a:endParaRPr lang="ru-RU" sz="1800"/>
        </a:p>
      </dgm:t>
    </dgm:pt>
    <dgm:pt modelId="{37B642BA-1882-4470-92A3-B1777BA59152}" type="sibTrans" cxnId="{EBF064E6-9CEA-4606-8871-186CFBAB6523}">
      <dgm:prSet/>
      <dgm:spPr/>
      <dgm:t>
        <a:bodyPr/>
        <a:lstStyle/>
        <a:p>
          <a:endParaRPr lang="ru-RU" sz="1800"/>
        </a:p>
      </dgm:t>
    </dgm:pt>
    <dgm:pt modelId="{1096E679-866B-4AD2-967A-527E8494D81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 развитие безопасной цифровой образ. среды</a:t>
          </a:r>
          <a:endParaRPr lang="ru-RU" sz="1600" dirty="0" smtClean="0"/>
        </a:p>
      </dgm:t>
    </dgm:pt>
    <dgm:pt modelId="{8183A22C-236F-4974-A862-9A165C14D7A9}" type="sibTrans" cxnId="{BA31A8B0-1E79-4E06-B9E8-0AD43C4EAD1D}">
      <dgm:prSet/>
      <dgm:spPr/>
      <dgm:t>
        <a:bodyPr/>
        <a:lstStyle/>
        <a:p>
          <a:endParaRPr lang="ru-RU" sz="1800"/>
        </a:p>
      </dgm:t>
    </dgm:pt>
    <dgm:pt modelId="{CBEB27FD-1B3C-4B8A-9759-8343E56E1E58}" type="parTrans" cxnId="{BA31A8B0-1E79-4E06-B9E8-0AD43C4EAD1D}">
      <dgm:prSet/>
      <dgm:spPr/>
      <dgm:t>
        <a:bodyPr/>
        <a:lstStyle/>
        <a:p>
          <a:endParaRPr lang="ru-RU" sz="1800"/>
        </a:p>
      </dgm:t>
    </dgm:pt>
    <dgm:pt modelId="{00A397A3-EB1D-4BD3-B035-97628442D130}" type="pres">
      <dgm:prSet presAssocID="{7B8C15CE-B88C-4E4D-9CE2-A6942A6F194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E443DE-7C85-4FF0-8D87-C0AD98F79BDE}" type="pres">
      <dgm:prSet presAssocID="{210CB0CD-0EDE-460D-82BD-A918E37D320F}" presName="node" presStyleLbl="node1" presStyleIdx="0" presStyleCnt="4" custScaleY="87575" custLinFactNeighborY="-70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C52BFC-1127-445B-8363-3919E689C963}" type="pres">
      <dgm:prSet presAssocID="{70B18CCE-5400-462E-A731-70CBED7F69AB}" presName="sibTrans" presStyleCnt="0"/>
      <dgm:spPr/>
      <dgm:t>
        <a:bodyPr/>
        <a:lstStyle/>
        <a:p>
          <a:endParaRPr lang="ru-RU"/>
        </a:p>
      </dgm:t>
    </dgm:pt>
    <dgm:pt modelId="{72D5546C-7D13-41D4-BCEE-F44F81547758}" type="pres">
      <dgm:prSet presAssocID="{295E310B-657E-438D-BA17-A3C72F753BB8}" presName="node" presStyleLbl="node1" presStyleIdx="1" presStyleCnt="4" custScaleX="114247" custScaleY="98780" custLinFactNeighborX="34" custLinFactNeighborY="-56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019E4-6F94-4F87-B29E-83F4E4121229}" type="pres">
      <dgm:prSet presAssocID="{C2008336-6D7D-4FB2-9B0E-D3B219D71065}" presName="sibTrans" presStyleCnt="0"/>
      <dgm:spPr/>
      <dgm:t>
        <a:bodyPr/>
        <a:lstStyle/>
        <a:p>
          <a:endParaRPr lang="ru-RU"/>
        </a:p>
      </dgm:t>
    </dgm:pt>
    <dgm:pt modelId="{94E30DDF-79D4-4C94-919F-EA400AC9D312}" type="pres">
      <dgm:prSet presAssocID="{A472D929-62C5-4CFE-9142-26F54B48C29D}" presName="node" presStyleLbl="node1" presStyleIdx="2" presStyleCnt="4" custScaleX="100309" custScaleY="117801" custLinFactNeighborY="-17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3F384-AB6D-4143-9486-CC60322DA84B}" type="pres">
      <dgm:prSet presAssocID="{901B8FAF-5340-4DDB-9D71-DAD9EC2ECE38}" presName="sibTrans" presStyleCnt="0"/>
      <dgm:spPr/>
      <dgm:t>
        <a:bodyPr/>
        <a:lstStyle/>
        <a:p>
          <a:endParaRPr lang="ru-RU"/>
        </a:p>
      </dgm:t>
    </dgm:pt>
    <dgm:pt modelId="{B767B884-E52B-43EE-B678-61EE4F4ED23B}" type="pres">
      <dgm:prSet presAssocID="{028C46E9-E4C2-4E33-A7E3-CAE903805E76}" presName="node" presStyleLbl="node1" presStyleIdx="3" presStyleCnt="4" custScaleX="111277" custScaleY="103479" custLinFactNeighborY="-17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F064E6-9CEA-4606-8871-186CFBAB6523}" srcId="{028C46E9-E4C2-4E33-A7E3-CAE903805E76}" destId="{113F97AA-0A39-4738-AB0E-4610EFE425CA}" srcOrd="1" destOrd="0" parTransId="{EC0E1129-7FE0-4F37-82DA-01275ABEEC94}" sibTransId="{37B642BA-1882-4470-92A3-B1777BA59152}"/>
    <dgm:cxn modelId="{E48662CA-930A-4571-9D7F-BABD2E7E40B9}" srcId="{A472D929-62C5-4CFE-9142-26F54B48C29D}" destId="{D11A112D-D775-412E-A30A-A61B0910E060}" srcOrd="0" destOrd="0" parTransId="{E50A49BB-709F-41BC-89B3-088D79EF9072}" sibTransId="{04E1299F-E3B2-42AE-A535-D0192382E7EB}"/>
    <dgm:cxn modelId="{9BABC716-C4F0-43D7-9723-DED50AD2EAE2}" type="presOf" srcId="{DF0E413A-418E-4575-B1F4-8DF21C1E519D}" destId="{ADE443DE-7C85-4FF0-8D87-C0AD98F79BDE}" srcOrd="0" destOrd="2" presId="urn:microsoft.com/office/officeart/2005/8/layout/default#1"/>
    <dgm:cxn modelId="{D48B720C-F067-45EE-9651-05C2E3AAC700}" srcId="{A472D929-62C5-4CFE-9142-26F54B48C29D}" destId="{2C76C846-C31A-49D3-ACA9-8D80F5E84252}" srcOrd="2" destOrd="0" parTransId="{63113524-F552-4CF4-8DD7-9B383F0814F7}" sibTransId="{FDEEB882-494B-4B91-B664-BBBD45F51B5B}"/>
    <dgm:cxn modelId="{14992584-E5A3-477A-A393-9D8D74DACAA1}" srcId="{7B8C15CE-B88C-4E4D-9CE2-A6942A6F1946}" destId="{210CB0CD-0EDE-460D-82BD-A918E37D320F}" srcOrd="0" destOrd="0" parTransId="{BD18D163-6C8B-4119-95FD-6694C48A73B5}" sibTransId="{70B18CCE-5400-462E-A731-70CBED7F69AB}"/>
    <dgm:cxn modelId="{0E3196D9-FEE7-441D-ADB2-58CF5072E882}" type="presOf" srcId="{87D7F164-68B7-4F38-9513-027B9A36D848}" destId="{72D5546C-7D13-41D4-BCEE-F44F81547758}" srcOrd="0" destOrd="1" presId="urn:microsoft.com/office/officeart/2005/8/layout/default#1"/>
    <dgm:cxn modelId="{8FAD7370-DAB7-4426-915E-F4DA910AA8AB}" type="presOf" srcId="{2C76C846-C31A-49D3-ACA9-8D80F5E84252}" destId="{94E30DDF-79D4-4C94-919F-EA400AC9D312}" srcOrd="0" destOrd="3" presId="urn:microsoft.com/office/officeart/2005/8/layout/default#1"/>
    <dgm:cxn modelId="{B35C86BD-A704-4AE6-AC5D-590A3D81F2E9}" type="presOf" srcId="{F25F55FB-4C43-42E1-B683-B99E4698A66D}" destId="{94E30DDF-79D4-4C94-919F-EA400AC9D312}" srcOrd="0" destOrd="2" presId="urn:microsoft.com/office/officeart/2005/8/layout/default#1"/>
    <dgm:cxn modelId="{491923D0-0C85-4FD9-BF84-F94E8BB551E3}" srcId="{7B8C15CE-B88C-4E4D-9CE2-A6942A6F1946}" destId="{A472D929-62C5-4CFE-9142-26F54B48C29D}" srcOrd="2" destOrd="0" parTransId="{A97300DA-3488-4129-A15E-4A180EC0E1E0}" sibTransId="{901B8FAF-5340-4DDB-9D71-DAD9EC2ECE38}"/>
    <dgm:cxn modelId="{2906833B-7BE3-4D8A-AC9B-59A3535C1065}" srcId="{295E310B-657E-438D-BA17-A3C72F753BB8}" destId="{87D7F164-68B7-4F38-9513-027B9A36D848}" srcOrd="0" destOrd="0" parTransId="{ADE5E36F-EEA1-49CD-9548-7E589A9D6F9F}" sibTransId="{D67253A2-7461-499A-90E7-AABB67425079}"/>
    <dgm:cxn modelId="{35B15EBF-1F23-4C62-ACB0-0FDDE2C603D7}" type="presOf" srcId="{1096E679-866B-4AD2-967A-527E8494D816}" destId="{72D5546C-7D13-41D4-BCEE-F44F81547758}" srcOrd="0" destOrd="2" presId="urn:microsoft.com/office/officeart/2005/8/layout/default#1"/>
    <dgm:cxn modelId="{84366DE5-BFC5-4F3A-929E-692D4D82C977}" type="presOf" srcId="{ABDD66EF-8ECB-4DCC-A2EA-E145B81A82D2}" destId="{B767B884-E52B-43EE-B678-61EE4F4ED23B}" srcOrd="0" destOrd="1" presId="urn:microsoft.com/office/officeart/2005/8/layout/default#1"/>
    <dgm:cxn modelId="{FCE61106-A8D0-4E26-B142-EFE5A489A9CA}" srcId="{210CB0CD-0EDE-460D-82BD-A918E37D320F}" destId="{5AD1F6ED-466D-4A3A-B977-D71D33F5AEF4}" srcOrd="0" destOrd="0" parTransId="{43E7C504-8E07-481A-BB84-AF92B6D90F40}" sibTransId="{85531EFD-D1D7-4C5B-A794-D4FC90BB50A9}"/>
    <dgm:cxn modelId="{155754C5-93E1-430E-A3C0-54ED93322CBF}" srcId="{028C46E9-E4C2-4E33-A7E3-CAE903805E76}" destId="{ABDD66EF-8ECB-4DCC-A2EA-E145B81A82D2}" srcOrd="0" destOrd="0" parTransId="{1B0A742B-5C3B-4FA4-9503-5F295ECED206}" sibTransId="{AA1CB35E-944A-44A5-B9DB-8E64CB6DE0CA}"/>
    <dgm:cxn modelId="{711EC4B9-3F24-4EEB-B2CF-7EABEAD2DB75}" type="presOf" srcId="{295E310B-657E-438D-BA17-A3C72F753BB8}" destId="{72D5546C-7D13-41D4-BCEE-F44F81547758}" srcOrd="0" destOrd="0" presId="urn:microsoft.com/office/officeart/2005/8/layout/default#1"/>
    <dgm:cxn modelId="{1F9B34B3-66D1-4C4A-ADDD-75C63ED52F9B}" type="presOf" srcId="{5AD1F6ED-466D-4A3A-B977-D71D33F5AEF4}" destId="{ADE443DE-7C85-4FF0-8D87-C0AD98F79BDE}" srcOrd="0" destOrd="1" presId="urn:microsoft.com/office/officeart/2005/8/layout/default#1"/>
    <dgm:cxn modelId="{BA31A8B0-1E79-4E06-B9E8-0AD43C4EAD1D}" srcId="{295E310B-657E-438D-BA17-A3C72F753BB8}" destId="{1096E679-866B-4AD2-967A-527E8494D816}" srcOrd="1" destOrd="0" parTransId="{CBEB27FD-1B3C-4B8A-9759-8343E56E1E58}" sibTransId="{8183A22C-236F-4974-A862-9A165C14D7A9}"/>
    <dgm:cxn modelId="{798509F7-09BA-4A84-A8FD-8AB54FA13416}" srcId="{A472D929-62C5-4CFE-9142-26F54B48C29D}" destId="{3044546B-0050-42FA-AF60-4A1033B81988}" srcOrd="3" destOrd="0" parTransId="{7D448984-2D74-41D7-B390-B8A132A6161E}" sibTransId="{789DF0B0-77A5-4CAC-A943-D0A45C21D995}"/>
    <dgm:cxn modelId="{7D99F8F0-F97E-4BD3-AE0F-EDF3E73F742A}" type="presOf" srcId="{D11A112D-D775-412E-A30A-A61B0910E060}" destId="{94E30DDF-79D4-4C94-919F-EA400AC9D312}" srcOrd="0" destOrd="1" presId="urn:microsoft.com/office/officeart/2005/8/layout/default#1"/>
    <dgm:cxn modelId="{858B7236-08AF-4C7D-80D3-987A40480B03}" type="presOf" srcId="{A472D929-62C5-4CFE-9142-26F54B48C29D}" destId="{94E30DDF-79D4-4C94-919F-EA400AC9D312}" srcOrd="0" destOrd="0" presId="urn:microsoft.com/office/officeart/2005/8/layout/default#1"/>
    <dgm:cxn modelId="{CCAFB938-3343-47F9-96D6-D5E721F2C407}" type="presOf" srcId="{3044546B-0050-42FA-AF60-4A1033B81988}" destId="{94E30DDF-79D4-4C94-919F-EA400AC9D312}" srcOrd="0" destOrd="4" presId="urn:microsoft.com/office/officeart/2005/8/layout/default#1"/>
    <dgm:cxn modelId="{606A3936-39C5-41AC-9C40-EBE6271C70EC}" type="presOf" srcId="{210CB0CD-0EDE-460D-82BD-A918E37D320F}" destId="{ADE443DE-7C85-4FF0-8D87-C0AD98F79BDE}" srcOrd="0" destOrd="0" presId="urn:microsoft.com/office/officeart/2005/8/layout/default#1"/>
    <dgm:cxn modelId="{0A6484E0-2DF6-42CF-8308-A01E1CB85214}" srcId="{7B8C15CE-B88C-4E4D-9CE2-A6942A6F1946}" destId="{295E310B-657E-438D-BA17-A3C72F753BB8}" srcOrd="1" destOrd="0" parTransId="{CAFA11A5-CDA0-40AC-B35F-8AF4A13507F4}" sibTransId="{C2008336-6D7D-4FB2-9B0E-D3B219D71065}"/>
    <dgm:cxn modelId="{4210594B-BE5B-4EC2-AE59-DE53A4D91EC8}" srcId="{7B8C15CE-B88C-4E4D-9CE2-A6942A6F1946}" destId="{028C46E9-E4C2-4E33-A7E3-CAE903805E76}" srcOrd="3" destOrd="0" parTransId="{60AEDC45-A3A5-4CDE-B902-B81B7844F965}" sibTransId="{5A926569-2BD0-4EFA-A4E9-0005B915F22A}"/>
    <dgm:cxn modelId="{0A55DE8A-01D3-4D37-9772-A1B2538CC829}" type="presOf" srcId="{028C46E9-E4C2-4E33-A7E3-CAE903805E76}" destId="{B767B884-E52B-43EE-B678-61EE4F4ED23B}" srcOrd="0" destOrd="0" presId="urn:microsoft.com/office/officeart/2005/8/layout/default#1"/>
    <dgm:cxn modelId="{AB6126D7-FB24-4CCE-BD08-290D6F28A77E}" type="presOf" srcId="{7B8C15CE-B88C-4E4D-9CE2-A6942A6F1946}" destId="{00A397A3-EB1D-4BD3-B035-97628442D130}" srcOrd="0" destOrd="0" presId="urn:microsoft.com/office/officeart/2005/8/layout/default#1"/>
    <dgm:cxn modelId="{389DB09E-74E2-464C-9925-AF473E9B152C}" srcId="{A472D929-62C5-4CFE-9142-26F54B48C29D}" destId="{F25F55FB-4C43-42E1-B683-B99E4698A66D}" srcOrd="1" destOrd="0" parTransId="{6E6BF3D7-9EAB-4A4B-9469-5435F544A636}" sibTransId="{CC1683A5-B850-40F9-AA5B-EE1D9A6AAB9D}"/>
    <dgm:cxn modelId="{70A05C23-48A2-432E-B8F1-E63B87BAD388}" srcId="{295E310B-657E-438D-BA17-A3C72F753BB8}" destId="{85021192-8D2A-4F3F-8931-F4C84541FC2A}" srcOrd="2" destOrd="0" parTransId="{44CBEE6E-EB54-4133-9800-B8EF8A67B5B7}" sibTransId="{F637D9B8-CA12-40DC-9B8C-321043A505BE}"/>
    <dgm:cxn modelId="{1F65D042-EDB0-4798-863B-30870360CB78}" type="presOf" srcId="{85021192-8D2A-4F3F-8931-F4C84541FC2A}" destId="{72D5546C-7D13-41D4-BCEE-F44F81547758}" srcOrd="0" destOrd="3" presId="urn:microsoft.com/office/officeart/2005/8/layout/default#1"/>
    <dgm:cxn modelId="{10F9CA6D-96AD-4261-9AAE-49AB0D8CD97A}" srcId="{210CB0CD-0EDE-460D-82BD-A918E37D320F}" destId="{DF0E413A-418E-4575-B1F4-8DF21C1E519D}" srcOrd="1" destOrd="0" parTransId="{9CA71071-768F-46A6-8F7A-ECE77372EE3E}" sibTransId="{CCEAFA25-F807-4798-A567-9D894C0B7ABB}"/>
    <dgm:cxn modelId="{2489988B-6BA7-4079-9A78-18484BA2F949}" type="presOf" srcId="{113F97AA-0A39-4738-AB0E-4610EFE425CA}" destId="{B767B884-E52B-43EE-B678-61EE4F4ED23B}" srcOrd="0" destOrd="2" presId="urn:microsoft.com/office/officeart/2005/8/layout/default#1"/>
    <dgm:cxn modelId="{3039E232-3F3B-4F72-B596-A0679800263B}" type="presParOf" srcId="{00A397A3-EB1D-4BD3-B035-97628442D130}" destId="{ADE443DE-7C85-4FF0-8D87-C0AD98F79BDE}" srcOrd="0" destOrd="0" presId="urn:microsoft.com/office/officeart/2005/8/layout/default#1"/>
    <dgm:cxn modelId="{6F1F1CFB-0CE9-4687-A3C0-5907216840A8}" type="presParOf" srcId="{00A397A3-EB1D-4BD3-B035-97628442D130}" destId="{49C52BFC-1127-445B-8363-3919E689C963}" srcOrd="1" destOrd="0" presId="urn:microsoft.com/office/officeart/2005/8/layout/default#1"/>
    <dgm:cxn modelId="{D5AEF590-D0A8-44CB-B8C7-257E33931AEB}" type="presParOf" srcId="{00A397A3-EB1D-4BD3-B035-97628442D130}" destId="{72D5546C-7D13-41D4-BCEE-F44F81547758}" srcOrd="2" destOrd="0" presId="urn:microsoft.com/office/officeart/2005/8/layout/default#1"/>
    <dgm:cxn modelId="{2E21F4E4-60FD-4A4A-A343-52D55A4AE44D}" type="presParOf" srcId="{00A397A3-EB1D-4BD3-B035-97628442D130}" destId="{9DA019E4-6F94-4F87-B29E-83F4E4121229}" srcOrd="3" destOrd="0" presId="urn:microsoft.com/office/officeart/2005/8/layout/default#1"/>
    <dgm:cxn modelId="{0BB2D57F-63B2-47B9-B8FF-9EF9E6C96B5F}" type="presParOf" srcId="{00A397A3-EB1D-4BD3-B035-97628442D130}" destId="{94E30DDF-79D4-4C94-919F-EA400AC9D312}" srcOrd="4" destOrd="0" presId="urn:microsoft.com/office/officeart/2005/8/layout/default#1"/>
    <dgm:cxn modelId="{B41E67F8-8159-42B3-B44C-5199C5B8D5A5}" type="presParOf" srcId="{00A397A3-EB1D-4BD3-B035-97628442D130}" destId="{4063F384-AB6D-4143-9486-CC60322DA84B}" srcOrd="5" destOrd="0" presId="urn:microsoft.com/office/officeart/2005/8/layout/default#1"/>
    <dgm:cxn modelId="{FF083BC6-61E5-4589-878E-9AFD3588F58D}" type="presParOf" srcId="{00A397A3-EB1D-4BD3-B035-97628442D130}" destId="{B767B884-E52B-43EE-B678-61EE4F4ED23B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180F27FC-EBF2-4872-91E1-F570AFC41448}" type="doc">
      <dgm:prSet loTypeId="urn:microsoft.com/office/officeart/2005/8/layout/vList2" loCatId="list" qsTypeId="urn:microsoft.com/office/officeart/2005/8/quickstyle/3d3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81EE5BCC-9FE9-4C2F-A93C-A74B8617E11C}">
      <dgm:prSet phldrT="[Текст]" custT="1"/>
      <dgm:spPr/>
      <dgm:t>
        <a:bodyPr/>
        <a:lstStyle/>
        <a:p>
          <a:r>
            <a:rPr lang="ru-RU" sz="2400" b="1" i="1" dirty="0" smtClean="0">
              <a:latin typeface="PT Astra Sans" pitchFamily="34" charset="-52"/>
              <a:ea typeface="PT Astra Sans" pitchFamily="34" charset="-52"/>
            </a:rPr>
            <a:t>Вечно изобретать, пробовать, </a:t>
          </a:r>
          <a:br>
            <a:rPr lang="ru-RU" sz="2400" b="1" i="1" dirty="0" smtClean="0">
              <a:latin typeface="PT Astra Sans" pitchFamily="34" charset="-52"/>
              <a:ea typeface="PT Astra Sans" pitchFamily="34" charset="-52"/>
            </a:rPr>
          </a:br>
          <a:r>
            <a:rPr lang="ru-RU" sz="2400" b="1" i="1" dirty="0" smtClean="0">
              <a:latin typeface="PT Astra Sans" pitchFamily="34" charset="-52"/>
              <a:ea typeface="PT Astra Sans" pitchFamily="34" charset="-52"/>
            </a:rPr>
            <a:t>совершенствовать и совершенствоваться – </a:t>
          </a:r>
          <a:br>
            <a:rPr lang="ru-RU" sz="2400" b="1" i="1" dirty="0" smtClean="0">
              <a:latin typeface="PT Astra Sans" pitchFamily="34" charset="-52"/>
              <a:ea typeface="PT Astra Sans" pitchFamily="34" charset="-52"/>
            </a:rPr>
          </a:br>
          <a:r>
            <a:rPr lang="ru-RU" sz="2400" b="1" i="1" dirty="0" smtClean="0">
              <a:latin typeface="PT Astra Sans" pitchFamily="34" charset="-52"/>
              <a:ea typeface="PT Astra Sans" pitchFamily="34" charset="-52"/>
            </a:rPr>
            <a:t>вот единственный курс учительской жизни</a:t>
          </a:r>
          <a:endParaRPr lang="ru-RU" sz="2400" dirty="0"/>
        </a:p>
      </dgm:t>
    </dgm:pt>
    <dgm:pt modelId="{C84A2079-18A0-4E16-AE8A-2ED8E79594FD}" type="parTrans" cxnId="{F3FB951C-8182-46B5-BE34-69FA200E3E61}">
      <dgm:prSet/>
      <dgm:spPr/>
      <dgm:t>
        <a:bodyPr/>
        <a:lstStyle/>
        <a:p>
          <a:endParaRPr lang="ru-RU" sz="2800"/>
        </a:p>
      </dgm:t>
    </dgm:pt>
    <dgm:pt modelId="{F7236F91-A45A-4138-BAA3-D8DAF93AC6A3}" type="sibTrans" cxnId="{F3FB951C-8182-46B5-BE34-69FA200E3E61}">
      <dgm:prSet/>
      <dgm:spPr/>
      <dgm:t>
        <a:bodyPr/>
        <a:lstStyle/>
        <a:p>
          <a:endParaRPr lang="ru-RU" sz="2800"/>
        </a:p>
      </dgm:t>
    </dgm:pt>
    <dgm:pt modelId="{6B12FB70-1D99-4D02-B525-A6DF41750E87}">
      <dgm:prSet phldrT="[Текст]" custT="1"/>
      <dgm:spPr/>
      <dgm:t>
        <a:bodyPr/>
        <a:lstStyle/>
        <a:p>
          <a:pPr algn="r"/>
          <a:r>
            <a:rPr lang="ru-RU" sz="2400" dirty="0" smtClean="0">
              <a:latin typeface="PT Astra Sans" pitchFamily="34" charset="-52"/>
              <a:ea typeface="PT Astra Sans" pitchFamily="34" charset="-52"/>
            </a:rPr>
            <a:t>К.Д.Ушинский</a:t>
          </a:r>
          <a:endParaRPr lang="ru-RU" sz="2400" dirty="0"/>
        </a:p>
      </dgm:t>
    </dgm:pt>
    <dgm:pt modelId="{B2CA912F-24D1-407B-9ECE-01946734EB06}" type="parTrans" cxnId="{0B45BD54-84D2-419D-A255-31A58E6CA071}">
      <dgm:prSet/>
      <dgm:spPr/>
      <dgm:t>
        <a:bodyPr/>
        <a:lstStyle/>
        <a:p>
          <a:endParaRPr lang="ru-RU" sz="2800"/>
        </a:p>
      </dgm:t>
    </dgm:pt>
    <dgm:pt modelId="{A2355289-8562-4DCF-B5B1-14CB300A6AB4}" type="sibTrans" cxnId="{0B45BD54-84D2-419D-A255-31A58E6CA071}">
      <dgm:prSet/>
      <dgm:spPr/>
      <dgm:t>
        <a:bodyPr/>
        <a:lstStyle/>
        <a:p>
          <a:endParaRPr lang="ru-RU" sz="2800"/>
        </a:p>
      </dgm:t>
    </dgm:pt>
    <dgm:pt modelId="{50102756-4979-4158-A795-9288CE0507F4}">
      <dgm:prSet phldrT="[Текст]" custT="1"/>
      <dgm:spPr/>
      <dgm:t>
        <a:bodyPr/>
        <a:lstStyle/>
        <a:p>
          <a:pPr algn="r"/>
          <a:endParaRPr lang="ru-RU" sz="2400" dirty="0"/>
        </a:p>
      </dgm:t>
    </dgm:pt>
    <dgm:pt modelId="{386D8A6B-081B-449D-BF00-6E478611C0B4}" type="parTrans" cxnId="{07E006B6-0202-4BA0-8273-C02027DEC31A}">
      <dgm:prSet/>
      <dgm:spPr/>
      <dgm:t>
        <a:bodyPr/>
        <a:lstStyle/>
        <a:p>
          <a:endParaRPr lang="ru-RU"/>
        </a:p>
      </dgm:t>
    </dgm:pt>
    <dgm:pt modelId="{E37567E9-3BB9-4344-8844-023F6D968DBE}" type="sibTrans" cxnId="{07E006B6-0202-4BA0-8273-C02027DEC31A}">
      <dgm:prSet/>
      <dgm:spPr/>
      <dgm:t>
        <a:bodyPr/>
        <a:lstStyle/>
        <a:p>
          <a:endParaRPr lang="ru-RU"/>
        </a:p>
      </dgm:t>
    </dgm:pt>
    <dgm:pt modelId="{14BEB1D3-3BBA-4425-BDD1-D474F207F0A0}" type="pres">
      <dgm:prSet presAssocID="{180F27FC-EBF2-4872-91E1-F570AFC414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DC9785-DC98-4735-923A-1E5DB25B158A}" type="pres">
      <dgm:prSet presAssocID="{81EE5BCC-9FE9-4C2F-A93C-A74B8617E11C}" presName="parentText" presStyleLbl="node1" presStyleIdx="0" presStyleCnt="1" custScaleY="1575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07817-37D9-423A-A87F-9C6E39732051}" type="pres">
      <dgm:prSet presAssocID="{81EE5BCC-9FE9-4C2F-A93C-A74B8617E11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878659-7738-4752-9616-0266E207A247}" type="presOf" srcId="{81EE5BCC-9FE9-4C2F-A93C-A74B8617E11C}" destId="{56DC9785-DC98-4735-923A-1E5DB25B158A}" srcOrd="0" destOrd="0" presId="urn:microsoft.com/office/officeart/2005/8/layout/vList2"/>
    <dgm:cxn modelId="{0B45BD54-84D2-419D-A255-31A58E6CA071}" srcId="{81EE5BCC-9FE9-4C2F-A93C-A74B8617E11C}" destId="{6B12FB70-1D99-4D02-B525-A6DF41750E87}" srcOrd="1" destOrd="0" parTransId="{B2CA912F-24D1-407B-9ECE-01946734EB06}" sibTransId="{A2355289-8562-4DCF-B5B1-14CB300A6AB4}"/>
    <dgm:cxn modelId="{1199433E-E368-4BC5-AE0C-46E43170A3C2}" type="presOf" srcId="{50102756-4979-4158-A795-9288CE0507F4}" destId="{E2107817-37D9-423A-A87F-9C6E39732051}" srcOrd="0" destOrd="0" presId="urn:microsoft.com/office/officeart/2005/8/layout/vList2"/>
    <dgm:cxn modelId="{09F97148-D659-4200-A24C-3E33B12E7B7D}" type="presOf" srcId="{180F27FC-EBF2-4872-91E1-F570AFC41448}" destId="{14BEB1D3-3BBA-4425-BDD1-D474F207F0A0}" srcOrd="0" destOrd="0" presId="urn:microsoft.com/office/officeart/2005/8/layout/vList2"/>
    <dgm:cxn modelId="{F1A96DCE-E667-44B6-9739-34C2A908C4F2}" type="presOf" srcId="{6B12FB70-1D99-4D02-B525-A6DF41750E87}" destId="{E2107817-37D9-423A-A87F-9C6E39732051}" srcOrd="0" destOrd="1" presId="urn:microsoft.com/office/officeart/2005/8/layout/vList2"/>
    <dgm:cxn modelId="{07E006B6-0202-4BA0-8273-C02027DEC31A}" srcId="{81EE5BCC-9FE9-4C2F-A93C-A74B8617E11C}" destId="{50102756-4979-4158-A795-9288CE0507F4}" srcOrd="0" destOrd="0" parTransId="{386D8A6B-081B-449D-BF00-6E478611C0B4}" sibTransId="{E37567E9-3BB9-4344-8844-023F6D968DBE}"/>
    <dgm:cxn modelId="{F3FB951C-8182-46B5-BE34-69FA200E3E61}" srcId="{180F27FC-EBF2-4872-91E1-F570AFC41448}" destId="{81EE5BCC-9FE9-4C2F-A93C-A74B8617E11C}" srcOrd="0" destOrd="0" parTransId="{C84A2079-18A0-4E16-AE8A-2ED8E79594FD}" sibTransId="{F7236F91-A45A-4138-BAA3-D8DAF93AC6A3}"/>
    <dgm:cxn modelId="{0A4CCC27-0C37-478E-868D-66DFA90D4D57}" type="presParOf" srcId="{14BEB1D3-3BBA-4425-BDD1-D474F207F0A0}" destId="{56DC9785-DC98-4735-923A-1E5DB25B158A}" srcOrd="0" destOrd="0" presId="urn:microsoft.com/office/officeart/2005/8/layout/vList2"/>
    <dgm:cxn modelId="{9F839F16-AD07-4CFC-A04E-533EE6015F0D}" type="presParOf" srcId="{14BEB1D3-3BBA-4425-BDD1-D474F207F0A0}" destId="{E2107817-37D9-423A-A87F-9C6E3973205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847176-EAE8-4A0C-8C48-A3B357F13B6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48E92C-7035-4484-B391-560EA5D9A960}">
      <dgm:prSet phldrT="[Текст]" custT="1"/>
      <dgm:spPr/>
      <dgm:t>
        <a:bodyPr/>
        <a:lstStyle/>
        <a:p>
          <a:r>
            <a:rPr lang="ru-RU" sz="2600" dirty="0" smtClean="0"/>
            <a:t>Начальное общее образование</a:t>
          </a:r>
          <a:endParaRPr lang="ru-RU" sz="2600" dirty="0"/>
        </a:p>
      </dgm:t>
    </dgm:pt>
    <dgm:pt modelId="{E515E75E-EE33-4619-BDA4-13DC4E0A49DE}" type="parTrans" cxnId="{24DCFFB4-FAC7-457F-BC91-0D8057FF3C7F}">
      <dgm:prSet/>
      <dgm:spPr/>
      <dgm:t>
        <a:bodyPr/>
        <a:lstStyle/>
        <a:p>
          <a:endParaRPr lang="ru-RU"/>
        </a:p>
      </dgm:t>
    </dgm:pt>
    <dgm:pt modelId="{A451C5A6-A3A7-4EB7-B1A1-11F41E2BDA65}" type="sibTrans" cxnId="{24DCFFB4-FAC7-457F-BC91-0D8057FF3C7F}">
      <dgm:prSet/>
      <dgm:spPr/>
      <dgm:t>
        <a:bodyPr/>
        <a:lstStyle/>
        <a:p>
          <a:endParaRPr lang="ru-RU"/>
        </a:p>
      </dgm:t>
    </dgm:pt>
    <dgm:pt modelId="{9CDE47BB-EDBA-42C1-B84A-B7FDA3FCB182}">
      <dgm:prSet phldrT="[Текст]"/>
      <dgm:spPr/>
      <dgm:t>
        <a:bodyPr/>
        <a:lstStyle/>
        <a:p>
          <a:r>
            <a:rPr lang="ru-RU" dirty="0" smtClean="0"/>
            <a:t>2446 чел.</a:t>
          </a:r>
          <a:endParaRPr lang="ru-RU" dirty="0"/>
        </a:p>
      </dgm:t>
    </dgm:pt>
    <dgm:pt modelId="{6D4614D0-7CB2-4D2C-8211-8F63E12DFE96}" type="parTrans" cxnId="{2BB27432-929C-4572-8533-18407D138FFF}">
      <dgm:prSet/>
      <dgm:spPr/>
      <dgm:t>
        <a:bodyPr/>
        <a:lstStyle/>
        <a:p>
          <a:endParaRPr lang="ru-RU"/>
        </a:p>
      </dgm:t>
    </dgm:pt>
    <dgm:pt modelId="{6E5C4CEC-E641-4AD2-94AD-3A7B7258ABBF}" type="sibTrans" cxnId="{2BB27432-929C-4572-8533-18407D138FFF}">
      <dgm:prSet/>
      <dgm:spPr/>
      <dgm:t>
        <a:bodyPr/>
        <a:lstStyle/>
        <a:p>
          <a:endParaRPr lang="ru-RU"/>
        </a:p>
      </dgm:t>
    </dgm:pt>
    <dgm:pt modelId="{79058C37-56F8-4095-86FE-7374717BEB7A}">
      <dgm:prSet phldrT="[Текст]"/>
      <dgm:spPr/>
      <dgm:t>
        <a:bodyPr/>
        <a:lstStyle/>
        <a:p>
          <a:r>
            <a:rPr lang="ru-RU" dirty="0" smtClean="0"/>
            <a:t>Основное общее образование</a:t>
          </a:r>
          <a:endParaRPr lang="ru-RU" dirty="0"/>
        </a:p>
      </dgm:t>
    </dgm:pt>
    <dgm:pt modelId="{E6AA7D26-9B4A-4B66-BE2C-4336B29EBE95}" type="parTrans" cxnId="{FAA9361B-59D4-47E9-9054-333951640C14}">
      <dgm:prSet/>
      <dgm:spPr/>
      <dgm:t>
        <a:bodyPr/>
        <a:lstStyle/>
        <a:p>
          <a:endParaRPr lang="ru-RU"/>
        </a:p>
      </dgm:t>
    </dgm:pt>
    <dgm:pt modelId="{656F01D2-69F2-4BAA-B243-C90FEC3CAD27}" type="sibTrans" cxnId="{FAA9361B-59D4-47E9-9054-333951640C14}">
      <dgm:prSet/>
      <dgm:spPr/>
      <dgm:t>
        <a:bodyPr/>
        <a:lstStyle/>
        <a:p>
          <a:endParaRPr lang="ru-RU"/>
        </a:p>
      </dgm:t>
    </dgm:pt>
    <dgm:pt modelId="{86BFE04B-82CF-4F10-BFDD-4A45A367490F}">
      <dgm:prSet phldrT="[Текст]"/>
      <dgm:spPr/>
      <dgm:t>
        <a:bodyPr/>
        <a:lstStyle/>
        <a:p>
          <a:r>
            <a:rPr lang="ru-RU" dirty="0" smtClean="0"/>
            <a:t>3722 чел.</a:t>
          </a:r>
          <a:endParaRPr lang="ru-RU" dirty="0"/>
        </a:p>
      </dgm:t>
    </dgm:pt>
    <dgm:pt modelId="{D070E29B-8B36-48B0-9FF3-00C098F1B99F}" type="parTrans" cxnId="{A9F2A4EA-304E-454D-B2C0-4DD77793840C}">
      <dgm:prSet/>
      <dgm:spPr/>
      <dgm:t>
        <a:bodyPr/>
        <a:lstStyle/>
        <a:p>
          <a:endParaRPr lang="ru-RU"/>
        </a:p>
      </dgm:t>
    </dgm:pt>
    <dgm:pt modelId="{9C812994-3316-4B68-9978-A06EE02DA82A}" type="sibTrans" cxnId="{A9F2A4EA-304E-454D-B2C0-4DD77793840C}">
      <dgm:prSet/>
      <dgm:spPr/>
      <dgm:t>
        <a:bodyPr/>
        <a:lstStyle/>
        <a:p>
          <a:endParaRPr lang="ru-RU"/>
        </a:p>
      </dgm:t>
    </dgm:pt>
    <dgm:pt modelId="{7FF29F2C-BF4F-4F67-89C1-F25948D58B35}">
      <dgm:prSet phldrT="[Текст]"/>
      <dgm:spPr/>
      <dgm:t>
        <a:bodyPr/>
        <a:lstStyle/>
        <a:p>
          <a:r>
            <a:rPr lang="ru-RU" dirty="0" smtClean="0"/>
            <a:t>Среднее общее образование</a:t>
          </a:r>
          <a:endParaRPr lang="ru-RU" dirty="0"/>
        </a:p>
      </dgm:t>
    </dgm:pt>
    <dgm:pt modelId="{F013F029-2502-4F8C-B615-CDE81C0D92C9}" type="parTrans" cxnId="{33A04607-3A36-4F03-8638-6F59DC8D982D}">
      <dgm:prSet/>
      <dgm:spPr/>
      <dgm:t>
        <a:bodyPr/>
        <a:lstStyle/>
        <a:p>
          <a:endParaRPr lang="ru-RU"/>
        </a:p>
      </dgm:t>
    </dgm:pt>
    <dgm:pt modelId="{15ACCBC3-4019-4084-B7DB-65FEC6040675}" type="sibTrans" cxnId="{33A04607-3A36-4F03-8638-6F59DC8D982D}">
      <dgm:prSet/>
      <dgm:spPr/>
      <dgm:t>
        <a:bodyPr/>
        <a:lstStyle/>
        <a:p>
          <a:endParaRPr lang="ru-RU"/>
        </a:p>
      </dgm:t>
    </dgm:pt>
    <dgm:pt modelId="{A8EA63FD-8AB5-418F-A8AA-87890D0E2956}">
      <dgm:prSet phldrT="[Текст]"/>
      <dgm:spPr/>
      <dgm:t>
        <a:bodyPr/>
        <a:lstStyle/>
        <a:p>
          <a:r>
            <a:rPr lang="ru-RU" dirty="0" smtClean="0"/>
            <a:t>633 чел.</a:t>
          </a:r>
          <a:endParaRPr lang="ru-RU" dirty="0"/>
        </a:p>
      </dgm:t>
    </dgm:pt>
    <dgm:pt modelId="{AA5CDF9F-63CD-403C-8C2A-27B5912F9A7D}" type="parTrans" cxnId="{2BCCEC72-2041-448E-80FD-572BEABABE3B}">
      <dgm:prSet/>
      <dgm:spPr/>
      <dgm:t>
        <a:bodyPr/>
        <a:lstStyle/>
        <a:p>
          <a:endParaRPr lang="ru-RU"/>
        </a:p>
      </dgm:t>
    </dgm:pt>
    <dgm:pt modelId="{5A7260D7-C3E0-42AE-B168-A3305B152BC9}" type="sibTrans" cxnId="{2BCCEC72-2041-448E-80FD-572BEABABE3B}">
      <dgm:prSet/>
      <dgm:spPr/>
      <dgm:t>
        <a:bodyPr/>
        <a:lstStyle/>
        <a:p>
          <a:endParaRPr lang="ru-RU"/>
        </a:p>
      </dgm:t>
    </dgm:pt>
    <dgm:pt modelId="{FE6D6CE2-261C-4E58-9BAB-AED13D3B1A96}" type="pres">
      <dgm:prSet presAssocID="{74847176-EAE8-4A0C-8C48-A3B357F13B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A405F4-9BC4-4F79-A560-CACD7216D7A8}" type="pres">
      <dgm:prSet presAssocID="{4948E92C-7035-4484-B391-560EA5D9A960}" presName="linNode" presStyleCnt="0"/>
      <dgm:spPr/>
    </dgm:pt>
    <dgm:pt modelId="{ABB60917-2074-418B-9B88-85B88385C983}" type="pres">
      <dgm:prSet presAssocID="{4948E92C-7035-4484-B391-560EA5D9A960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1BFEC-4DCF-4D95-BC82-F5C580FA7809}" type="pres">
      <dgm:prSet presAssocID="{4948E92C-7035-4484-B391-560EA5D9A96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677DEC-9727-4B6A-AFE3-FD48580A154D}" type="pres">
      <dgm:prSet presAssocID="{A451C5A6-A3A7-4EB7-B1A1-11F41E2BDA65}" presName="sp" presStyleCnt="0"/>
      <dgm:spPr/>
    </dgm:pt>
    <dgm:pt modelId="{5DB1034F-C52B-427F-8BE4-8B40717397BF}" type="pres">
      <dgm:prSet presAssocID="{79058C37-56F8-4095-86FE-7374717BEB7A}" presName="linNode" presStyleCnt="0"/>
      <dgm:spPr/>
    </dgm:pt>
    <dgm:pt modelId="{158A9D2C-EDBF-48F7-B21F-EAFC4ACFE2B7}" type="pres">
      <dgm:prSet presAssocID="{79058C37-56F8-4095-86FE-7374717BEB7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7F8C2F-0B58-46D5-A221-A6E289B3E6ED}" type="pres">
      <dgm:prSet presAssocID="{79058C37-56F8-4095-86FE-7374717BEB7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EE243-C125-4EFA-A628-5670B0ACEB28}" type="pres">
      <dgm:prSet presAssocID="{656F01D2-69F2-4BAA-B243-C90FEC3CAD27}" presName="sp" presStyleCnt="0"/>
      <dgm:spPr/>
    </dgm:pt>
    <dgm:pt modelId="{36C82A06-6ADA-4E6E-A1B7-5F2FAB84705D}" type="pres">
      <dgm:prSet presAssocID="{7FF29F2C-BF4F-4F67-89C1-F25948D58B35}" presName="linNode" presStyleCnt="0"/>
      <dgm:spPr/>
    </dgm:pt>
    <dgm:pt modelId="{47D28FAB-59A8-47AA-BEE6-72FC9311B783}" type="pres">
      <dgm:prSet presAssocID="{7FF29F2C-BF4F-4F67-89C1-F25948D58B3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839CA-1997-494E-AB2A-55862D5739A5}" type="pres">
      <dgm:prSet presAssocID="{7FF29F2C-BF4F-4F67-89C1-F25948D58B3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DCFFB4-FAC7-457F-BC91-0D8057FF3C7F}" srcId="{74847176-EAE8-4A0C-8C48-A3B357F13B60}" destId="{4948E92C-7035-4484-B391-560EA5D9A960}" srcOrd="0" destOrd="0" parTransId="{E515E75E-EE33-4619-BDA4-13DC4E0A49DE}" sibTransId="{A451C5A6-A3A7-4EB7-B1A1-11F41E2BDA65}"/>
    <dgm:cxn modelId="{8AF05391-B914-484D-96A9-076947DCF455}" type="presOf" srcId="{A8EA63FD-8AB5-418F-A8AA-87890D0E2956}" destId="{55A839CA-1997-494E-AB2A-55862D5739A5}" srcOrd="0" destOrd="0" presId="urn:microsoft.com/office/officeart/2005/8/layout/vList5"/>
    <dgm:cxn modelId="{E75826CE-9C51-4DDE-BE85-C4CA8CE0DB3D}" type="presOf" srcId="{9CDE47BB-EDBA-42C1-B84A-B7FDA3FCB182}" destId="{B701BFEC-4DCF-4D95-BC82-F5C580FA7809}" srcOrd="0" destOrd="0" presId="urn:microsoft.com/office/officeart/2005/8/layout/vList5"/>
    <dgm:cxn modelId="{82E2C296-BC57-403C-9710-8587520F11EB}" type="presOf" srcId="{4948E92C-7035-4484-B391-560EA5D9A960}" destId="{ABB60917-2074-418B-9B88-85B88385C983}" srcOrd="0" destOrd="0" presId="urn:microsoft.com/office/officeart/2005/8/layout/vList5"/>
    <dgm:cxn modelId="{AE481E10-A031-4256-AC79-F018864652BB}" type="presOf" srcId="{7FF29F2C-BF4F-4F67-89C1-F25948D58B35}" destId="{47D28FAB-59A8-47AA-BEE6-72FC9311B783}" srcOrd="0" destOrd="0" presId="urn:microsoft.com/office/officeart/2005/8/layout/vList5"/>
    <dgm:cxn modelId="{33A04607-3A36-4F03-8638-6F59DC8D982D}" srcId="{74847176-EAE8-4A0C-8C48-A3B357F13B60}" destId="{7FF29F2C-BF4F-4F67-89C1-F25948D58B35}" srcOrd="2" destOrd="0" parTransId="{F013F029-2502-4F8C-B615-CDE81C0D92C9}" sibTransId="{15ACCBC3-4019-4084-B7DB-65FEC6040675}"/>
    <dgm:cxn modelId="{2BB27432-929C-4572-8533-18407D138FFF}" srcId="{4948E92C-7035-4484-B391-560EA5D9A960}" destId="{9CDE47BB-EDBA-42C1-B84A-B7FDA3FCB182}" srcOrd="0" destOrd="0" parTransId="{6D4614D0-7CB2-4D2C-8211-8F63E12DFE96}" sibTransId="{6E5C4CEC-E641-4AD2-94AD-3A7B7258ABBF}"/>
    <dgm:cxn modelId="{FAA9361B-59D4-47E9-9054-333951640C14}" srcId="{74847176-EAE8-4A0C-8C48-A3B357F13B60}" destId="{79058C37-56F8-4095-86FE-7374717BEB7A}" srcOrd="1" destOrd="0" parTransId="{E6AA7D26-9B4A-4B66-BE2C-4336B29EBE95}" sibTransId="{656F01D2-69F2-4BAA-B243-C90FEC3CAD27}"/>
    <dgm:cxn modelId="{F7238FFF-08FD-4B79-B44B-8A4C765A3C25}" type="presOf" srcId="{86BFE04B-82CF-4F10-BFDD-4A45A367490F}" destId="{517F8C2F-0B58-46D5-A221-A6E289B3E6ED}" srcOrd="0" destOrd="0" presId="urn:microsoft.com/office/officeart/2005/8/layout/vList5"/>
    <dgm:cxn modelId="{2BCCEC72-2041-448E-80FD-572BEABABE3B}" srcId="{7FF29F2C-BF4F-4F67-89C1-F25948D58B35}" destId="{A8EA63FD-8AB5-418F-A8AA-87890D0E2956}" srcOrd="0" destOrd="0" parTransId="{AA5CDF9F-63CD-403C-8C2A-27B5912F9A7D}" sibTransId="{5A7260D7-C3E0-42AE-B168-A3305B152BC9}"/>
    <dgm:cxn modelId="{93E53AEF-7C0D-40A7-AAD2-09DA20E5D5D2}" type="presOf" srcId="{79058C37-56F8-4095-86FE-7374717BEB7A}" destId="{158A9D2C-EDBF-48F7-B21F-EAFC4ACFE2B7}" srcOrd="0" destOrd="0" presId="urn:microsoft.com/office/officeart/2005/8/layout/vList5"/>
    <dgm:cxn modelId="{5600603A-23F9-48AB-9685-B15C2D6C78C6}" type="presOf" srcId="{74847176-EAE8-4A0C-8C48-A3B357F13B60}" destId="{FE6D6CE2-261C-4E58-9BAB-AED13D3B1A96}" srcOrd="0" destOrd="0" presId="urn:microsoft.com/office/officeart/2005/8/layout/vList5"/>
    <dgm:cxn modelId="{A9F2A4EA-304E-454D-B2C0-4DD77793840C}" srcId="{79058C37-56F8-4095-86FE-7374717BEB7A}" destId="{86BFE04B-82CF-4F10-BFDD-4A45A367490F}" srcOrd="0" destOrd="0" parTransId="{D070E29B-8B36-48B0-9FF3-00C098F1B99F}" sibTransId="{9C812994-3316-4B68-9978-A06EE02DA82A}"/>
    <dgm:cxn modelId="{225F481F-E241-44E5-B5E8-BE3ED4D4D52F}" type="presParOf" srcId="{FE6D6CE2-261C-4E58-9BAB-AED13D3B1A96}" destId="{72A405F4-9BC4-4F79-A560-CACD7216D7A8}" srcOrd="0" destOrd="0" presId="urn:microsoft.com/office/officeart/2005/8/layout/vList5"/>
    <dgm:cxn modelId="{BF96E08B-B926-4CF2-AE19-2C3EBCC0F347}" type="presParOf" srcId="{72A405F4-9BC4-4F79-A560-CACD7216D7A8}" destId="{ABB60917-2074-418B-9B88-85B88385C983}" srcOrd="0" destOrd="0" presId="urn:microsoft.com/office/officeart/2005/8/layout/vList5"/>
    <dgm:cxn modelId="{4D26B92A-2B42-4899-ACBE-26AC56F4D057}" type="presParOf" srcId="{72A405F4-9BC4-4F79-A560-CACD7216D7A8}" destId="{B701BFEC-4DCF-4D95-BC82-F5C580FA7809}" srcOrd="1" destOrd="0" presId="urn:microsoft.com/office/officeart/2005/8/layout/vList5"/>
    <dgm:cxn modelId="{F62E61BB-A00B-4204-B452-72219A73B949}" type="presParOf" srcId="{FE6D6CE2-261C-4E58-9BAB-AED13D3B1A96}" destId="{FD677DEC-9727-4B6A-AFE3-FD48580A154D}" srcOrd="1" destOrd="0" presId="urn:microsoft.com/office/officeart/2005/8/layout/vList5"/>
    <dgm:cxn modelId="{63F09110-0BD7-406E-AF4F-CDD654C4D45E}" type="presParOf" srcId="{FE6D6CE2-261C-4E58-9BAB-AED13D3B1A96}" destId="{5DB1034F-C52B-427F-8BE4-8B40717397BF}" srcOrd="2" destOrd="0" presId="urn:microsoft.com/office/officeart/2005/8/layout/vList5"/>
    <dgm:cxn modelId="{3EBB37A3-25E4-45D8-968D-B1C0017AEF9B}" type="presParOf" srcId="{5DB1034F-C52B-427F-8BE4-8B40717397BF}" destId="{158A9D2C-EDBF-48F7-B21F-EAFC4ACFE2B7}" srcOrd="0" destOrd="0" presId="urn:microsoft.com/office/officeart/2005/8/layout/vList5"/>
    <dgm:cxn modelId="{A529666A-64C2-4AE4-87E1-B171B8DF0A6A}" type="presParOf" srcId="{5DB1034F-C52B-427F-8BE4-8B40717397BF}" destId="{517F8C2F-0B58-46D5-A221-A6E289B3E6ED}" srcOrd="1" destOrd="0" presId="urn:microsoft.com/office/officeart/2005/8/layout/vList5"/>
    <dgm:cxn modelId="{C4423DF3-08CF-493C-8711-6FE9150FCBD4}" type="presParOf" srcId="{FE6D6CE2-261C-4E58-9BAB-AED13D3B1A96}" destId="{BCFEE243-C125-4EFA-A628-5670B0ACEB28}" srcOrd="3" destOrd="0" presId="urn:microsoft.com/office/officeart/2005/8/layout/vList5"/>
    <dgm:cxn modelId="{856832F1-A2B3-41FC-B8F8-C8C1269FBE60}" type="presParOf" srcId="{FE6D6CE2-261C-4E58-9BAB-AED13D3B1A96}" destId="{36C82A06-6ADA-4E6E-A1B7-5F2FAB84705D}" srcOrd="4" destOrd="0" presId="urn:microsoft.com/office/officeart/2005/8/layout/vList5"/>
    <dgm:cxn modelId="{2ED0FD71-FDA9-4449-A18D-38B93EE278DD}" type="presParOf" srcId="{36C82A06-6ADA-4E6E-A1B7-5F2FAB84705D}" destId="{47D28FAB-59A8-47AA-BEE6-72FC9311B783}" srcOrd="0" destOrd="0" presId="urn:microsoft.com/office/officeart/2005/8/layout/vList5"/>
    <dgm:cxn modelId="{48AB3E61-4760-4132-BB0C-C229465763E4}" type="presParOf" srcId="{36C82A06-6ADA-4E6E-A1B7-5F2FAB84705D}" destId="{55A839CA-1997-494E-AB2A-55862D5739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6DD224-4759-4671-96FC-4BA05F0D006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D31FAB-83B7-41CD-85FE-076F3F736FD4}">
      <dgm:prSet phldrT="[Текст]" custT="1"/>
      <dgm:spPr/>
      <dgm:t>
        <a:bodyPr/>
        <a:lstStyle/>
        <a:p>
          <a:r>
            <a:rPr lang="ru-RU" sz="2000" dirty="0" smtClean="0"/>
            <a:t>2021-2022</a:t>
          </a:r>
          <a:endParaRPr lang="ru-RU" sz="2000" dirty="0"/>
        </a:p>
      </dgm:t>
    </dgm:pt>
    <dgm:pt modelId="{C7D959F0-BD5C-4848-A0B2-F9460E0223F1}" type="parTrans" cxnId="{571656BF-8208-4C7D-B606-3B6D32A1C5EB}">
      <dgm:prSet/>
      <dgm:spPr/>
      <dgm:t>
        <a:bodyPr/>
        <a:lstStyle/>
        <a:p>
          <a:endParaRPr lang="ru-RU" sz="2000"/>
        </a:p>
      </dgm:t>
    </dgm:pt>
    <dgm:pt modelId="{A1019EAF-82C0-4979-AEAC-3B2A1722660C}" type="sibTrans" cxnId="{571656BF-8208-4C7D-B606-3B6D32A1C5EB}">
      <dgm:prSet/>
      <dgm:spPr/>
      <dgm:t>
        <a:bodyPr/>
        <a:lstStyle/>
        <a:p>
          <a:endParaRPr lang="ru-RU" sz="2000"/>
        </a:p>
      </dgm:t>
    </dgm:pt>
    <dgm:pt modelId="{F29070CC-8B41-47F0-931C-600B386AF8FE}">
      <dgm:prSet phldrT="[Текст]" custT="1"/>
      <dgm:spPr/>
      <dgm:t>
        <a:bodyPr/>
        <a:lstStyle/>
        <a:p>
          <a:r>
            <a:rPr lang="ru-RU" sz="2000" dirty="0" smtClean="0"/>
            <a:t>56 заседаний РПС</a:t>
          </a:r>
          <a:endParaRPr lang="ru-RU" sz="2000" dirty="0"/>
        </a:p>
      </dgm:t>
    </dgm:pt>
    <dgm:pt modelId="{F8F173FA-2752-4291-A69D-FEA99C5949F7}" type="parTrans" cxnId="{2C0D2DF2-F6BB-43CB-B172-FFD8DF8FDA4D}">
      <dgm:prSet/>
      <dgm:spPr/>
      <dgm:t>
        <a:bodyPr/>
        <a:lstStyle/>
        <a:p>
          <a:endParaRPr lang="ru-RU" sz="2000"/>
        </a:p>
      </dgm:t>
    </dgm:pt>
    <dgm:pt modelId="{66006541-0687-4ADD-9E97-89BA1FA3C5CF}" type="sibTrans" cxnId="{2C0D2DF2-F6BB-43CB-B172-FFD8DF8FDA4D}">
      <dgm:prSet/>
      <dgm:spPr/>
      <dgm:t>
        <a:bodyPr/>
        <a:lstStyle/>
        <a:p>
          <a:endParaRPr lang="ru-RU" sz="2000"/>
        </a:p>
      </dgm:t>
    </dgm:pt>
    <dgm:pt modelId="{FF5C6FE8-F1E9-4EEE-875B-F000099FF7E8}">
      <dgm:prSet phldrT="[Текст]" custT="1"/>
      <dgm:spPr/>
      <dgm:t>
        <a:bodyPr/>
        <a:lstStyle/>
        <a:p>
          <a:r>
            <a:rPr lang="ru-RU" sz="2000" dirty="0" smtClean="0"/>
            <a:t>91 семинар</a:t>
          </a:r>
          <a:endParaRPr lang="ru-RU" sz="2000" dirty="0"/>
        </a:p>
      </dgm:t>
    </dgm:pt>
    <dgm:pt modelId="{BD8E4C04-DAB1-448C-AA98-D5D628EFE72D}" type="parTrans" cxnId="{597D871D-B1B1-47B4-8A98-0D3A6C23B063}">
      <dgm:prSet/>
      <dgm:spPr/>
      <dgm:t>
        <a:bodyPr/>
        <a:lstStyle/>
        <a:p>
          <a:endParaRPr lang="ru-RU" sz="2000"/>
        </a:p>
      </dgm:t>
    </dgm:pt>
    <dgm:pt modelId="{9E936E0E-14F2-428C-A2C6-4A145D98FB62}" type="sibTrans" cxnId="{597D871D-B1B1-47B4-8A98-0D3A6C23B063}">
      <dgm:prSet/>
      <dgm:spPr/>
      <dgm:t>
        <a:bodyPr/>
        <a:lstStyle/>
        <a:p>
          <a:endParaRPr lang="ru-RU" sz="2000"/>
        </a:p>
      </dgm:t>
    </dgm:pt>
    <dgm:pt modelId="{763F7A70-32EA-489C-BEA3-C9D5CC660CDB}">
      <dgm:prSet phldrT="[Текст]" custT="1"/>
      <dgm:spPr/>
      <dgm:t>
        <a:bodyPr/>
        <a:lstStyle/>
        <a:p>
          <a:r>
            <a:rPr lang="ru-RU" sz="2000" dirty="0" smtClean="0"/>
            <a:t>312 </a:t>
          </a:r>
          <a:r>
            <a:rPr lang="ru-RU" sz="2000" dirty="0" err="1" smtClean="0"/>
            <a:t>вебинаров</a:t>
          </a:r>
          <a:endParaRPr lang="ru-RU" sz="2000" dirty="0"/>
        </a:p>
      </dgm:t>
    </dgm:pt>
    <dgm:pt modelId="{371B93E1-9D4F-4538-8EA5-0EAF212EC818}" type="parTrans" cxnId="{B4D082C9-AB7C-4A65-8A7F-8C88B4B4CCA0}">
      <dgm:prSet/>
      <dgm:spPr/>
      <dgm:t>
        <a:bodyPr/>
        <a:lstStyle/>
        <a:p>
          <a:endParaRPr lang="ru-RU" sz="2000"/>
        </a:p>
      </dgm:t>
    </dgm:pt>
    <dgm:pt modelId="{5A6445BC-04D7-4FD5-9192-E5889A76EC6F}" type="sibTrans" cxnId="{B4D082C9-AB7C-4A65-8A7F-8C88B4B4CCA0}">
      <dgm:prSet/>
      <dgm:spPr/>
      <dgm:t>
        <a:bodyPr/>
        <a:lstStyle/>
        <a:p>
          <a:endParaRPr lang="ru-RU" sz="2000"/>
        </a:p>
      </dgm:t>
    </dgm:pt>
    <dgm:pt modelId="{C2B5C0AC-9745-4ACE-83BF-63A31DC3D980}">
      <dgm:prSet custT="1"/>
      <dgm:spPr/>
      <dgm:t>
        <a:bodyPr/>
        <a:lstStyle/>
        <a:p>
          <a:r>
            <a:rPr lang="ru-RU" sz="2000" dirty="0" smtClean="0"/>
            <a:t>35 выездных</a:t>
          </a:r>
          <a:endParaRPr lang="ru-RU" sz="2000" dirty="0"/>
        </a:p>
      </dgm:t>
    </dgm:pt>
    <dgm:pt modelId="{B98DD7A5-A7B0-44DD-AE0A-783ED75A51A7}" type="parTrans" cxnId="{FC09D673-8A54-480E-8F79-DEB1F9A57AE1}">
      <dgm:prSet/>
      <dgm:spPr/>
      <dgm:t>
        <a:bodyPr/>
        <a:lstStyle/>
        <a:p>
          <a:endParaRPr lang="ru-RU" sz="2000"/>
        </a:p>
      </dgm:t>
    </dgm:pt>
    <dgm:pt modelId="{F9FBF9D1-9B3E-467C-B08B-C734989F9762}" type="sibTrans" cxnId="{FC09D673-8A54-480E-8F79-DEB1F9A57AE1}">
      <dgm:prSet/>
      <dgm:spPr/>
      <dgm:t>
        <a:bodyPr/>
        <a:lstStyle/>
        <a:p>
          <a:endParaRPr lang="ru-RU" sz="2000"/>
        </a:p>
      </dgm:t>
    </dgm:pt>
    <dgm:pt modelId="{66CACC08-F841-4383-BA82-125C4A24EB34}">
      <dgm:prSet custT="1"/>
      <dgm:spPr/>
      <dgm:t>
        <a:bodyPr/>
        <a:lstStyle/>
        <a:p>
          <a:r>
            <a:rPr lang="ru-RU" sz="2000" dirty="0" smtClean="0"/>
            <a:t>33 заседания профессиональных сообществ</a:t>
          </a:r>
          <a:endParaRPr lang="ru-RU" sz="2000" dirty="0"/>
        </a:p>
      </dgm:t>
    </dgm:pt>
    <dgm:pt modelId="{5D040DA5-FC32-46EC-A2A5-63B361A669A8}" type="parTrans" cxnId="{5AA5E0A7-9695-494E-B523-C91EE5B4A8DE}">
      <dgm:prSet/>
      <dgm:spPr/>
      <dgm:t>
        <a:bodyPr/>
        <a:lstStyle/>
        <a:p>
          <a:endParaRPr lang="ru-RU" sz="2000"/>
        </a:p>
      </dgm:t>
    </dgm:pt>
    <dgm:pt modelId="{A06CF458-EB04-4A6B-B555-11446394DFDE}" type="sibTrans" cxnId="{5AA5E0A7-9695-494E-B523-C91EE5B4A8DE}">
      <dgm:prSet/>
      <dgm:spPr/>
      <dgm:t>
        <a:bodyPr/>
        <a:lstStyle/>
        <a:p>
          <a:endParaRPr lang="ru-RU" sz="2000"/>
        </a:p>
      </dgm:t>
    </dgm:pt>
    <dgm:pt modelId="{84AFDA4B-623C-4B34-B75C-E590E2DA7C92}" type="pres">
      <dgm:prSet presAssocID="{136DD224-4759-4671-96FC-4BA05F0D006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615D690-3955-4794-89ED-B06A30F86DDB}" type="pres">
      <dgm:prSet presAssocID="{3CD31FAB-83B7-41CD-85FE-076F3F736FD4}" presName="hierRoot1" presStyleCnt="0">
        <dgm:presLayoutVars>
          <dgm:hierBranch val="init"/>
        </dgm:presLayoutVars>
      </dgm:prSet>
      <dgm:spPr/>
    </dgm:pt>
    <dgm:pt modelId="{E317FF53-4E7B-4D6A-9338-288DB2DF3C38}" type="pres">
      <dgm:prSet presAssocID="{3CD31FAB-83B7-41CD-85FE-076F3F736FD4}" presName="rootComposite1" presStyleCnt="0"/>
      <dgm:spPr/>
    </dgm:pt>
    <dgm:pt modelId="{B5B9B45C-A59D-4A63-A3D9-E974BBD032F1}" type="pres">
      <dgm:prSet presAssocID="{3CD31FAB-83B7-41CD-85FE-076F3F736FD4}" presName="rootText1" presStyleLbl="node0" presStyleIdx="0" presStyleCnt="1" custLinFactNeighborY="-124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C111D0-96E6-449B-9BDB-2E05D4BC9AAC}" type="pres">
      <dgm:prSet presAssocID="{3CD31FAB-83B7-41CD-85FE-076F3F736FD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08F3835-0EE2-4290-BB83-46E53F15DA27}" type="pres">
      <dgm:prSet presAssocID="{3CD31FAB-83B7-41CD-85FE-076F3F736FD4}" presName="hierChild2" presStyleCnt="0"/>
      <dgm:spPr/>
    </dgm:pt>
    <dgm:pt modelId="{22177CAD-6DE2-4BCD-9F9D-89DF08B6369A}" type="pres">
      <dgm:prSet presAssocID="{F8F173FA-2752-4291-A69D-FEA99C5949F7}" presName="Name37" presStyleLbl="parChTrans1D2" presStyleIdx="0" presStyleCnt="4"/>
      <dgm:spPr/>
      <dgm:t>
        <a:bodyPr/>
        <a:lstStyle/>
        <a:p>
          <a:endParaRPr lang="ru-RU"/>
        </a:p>
      </dgm:t>
    </dgm:pt>
    <dgm:pt modelId="{A62AA3BE-2EB4-4AC8-BF73-D287C3F8B834}" type="pres">
      <dgm:prSet presAssocID="{F29070CC-8B41-47F0-931C-600B386AF8FE}" presName="hierRoot2" presStyleCnt="0">
        <dgm:presLayoutVars>
          <dgm:hierBranch val="init"/>
        </dgm:presLayoutVars>
      </dgm:prSet>
      <dgm:spPr/>
    </dgm:pt>
    <dgm:pt modelId="{DC2773E3-4529-4750-87B0-8CE2ED8D2376}" type="pres">
      <dgm:prSet presAssocID="{F29070CC-8B41-47F0-931C-600B386AF8FE}" presName="rootComposite" presStyleCnt="0"/>
      <dgm:spPr/>
    </dgm:pt>
    <dgm:pt modelId="{6111429E-B13C-40AE-B0C2-6A3D1700B98B}" type="pres">
      <dgm:prSet presAssocID="{F29070CC-8B41-47F0-931C-600B386AF8FE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9DD62-0C21-4479-84F1-B13E3FD826E5}" type="pres">
      <dgm:prSet presAssocID="{F29070CC-8B41-47F0-931C-600B386AF8FE}" presName="rootConnector" presStyleLbl="node2" presStyleIdx="0" presStyleCnt="4"/>
      <dgm:spPr/>
      <dgm:t>
        <a:bodyPr/>
        <a:lstStyle/>
        <a:p>
          <a:endParaRPr lang="ru-RU"/>
        </a:p>
      </dgm:t>
    </dgm:pt>
    <dgm:pt modelId="{EE99E3EE-D3E9-463C-9071-FA2353D3B341}" type="pres">
      <dgm:prSet presAssocID="{F29070CC-8B41-47F0-931C-600B386AF8FE}" presName="hierChild4" presStyleCnt="0"/>
      <dgm:spPr/>
    </dgm:pt>
    <dgm:pt modelId="{672CE94C-2C1D-4E0A-B858-1350BFF99989}" type="pres">
      <dgm:prSet presAssocID="{F29070CC-8B41-47F0-931C-600B386AF8FE}" presName="hierChild5" presStyleCnt="0"/>
      <dgm:spPr/>
    </dgm:pt>
    <dgm:pt modelId="{41FE4C99-3796-495C-A4CC-10485E9FEC56}" type="pres">
      <dgm:prSet presAssocID="{BD8E4C04-DAB1-448C-AA98-D5D628EFE72D}" presName="Name37" presStyleLbl="parChTrans1D2" presStyleIdx="1" presStyleCnt="4"/>
      <dgm:spPr/>
      <dgm:t>
        <a:bodyPr/>
        <a:lstStyle/>
        <a:p>
          <a:endParaRPr lang="ru-RU"/>
        </a:p>
      </dgm:t>
    </dgm:pt>
    <dgm:pt modelId="{50F20C9E-B006-42CA-95BE-76080DABB04E}" type="pres">
      <dgm:prSet presAssocID="{FF5C6FE8-F1E9-4EEE-875B-F000099FF7E8}" presName="hierRoot2" presStyleCnt="0">
        <dgm:presLayoutVars>
          <dgm:hierBranch val="init"/>
        </dgm:presLayoutVars>
      </dgm:prSet>
      <dgm:spPr/>
    </dgm:pt>
    <dgm:pt modelId="{4F4FD35C-C437-4D0C-BE93-CDDCDAE4921E}" type="pres">
      <dgm:prSet presAssocID="{FF5C6FE8-F1E9-4EEE-875B-F000099FF7E8}" presName="rootComposite" presStyleCnt="0"/>
      <dgm:spPr/>
    </dgm:pt>
    <dgm:pt modelId="{89DCA68B-B48B-4685-AEDA-1EDC047BEF92}" type="pres">
      <dgm:prSet presAssocID="{FF5C6FE8-F1E9-4EEE-875B-F000099FF7E8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20121C-332F-494E-B16F-F4DAFF29C33D}" type="pres">
      <dgm:prSet presAssocID="{FF5C6FE8-F1E9-4EEE-875B-F000099FF7E8}" presName="rootConnector" presStyleLbl="node2" presStyleIdx="1" presStyleCnt="4"/>
      <dgm:spPr/>
      <dgm:t>
        <a:bodyPr/>
        <a:lstStyle/>
        <a:p>
          <a:endParaRPr lang="ru-RU"/>
        </a:p>
      </dgm:t>
    </dgm:pt>
    <dgm:pt modelId="{CF4A72D0-A8EB-4268-97E5-56FC23B5588E}" type="pres">
      <dgm:prSet presAssocID="{FF5C6FE8-F1E9-4EEE-875B-F000099FF7E8}" presName="hierChild4" presStyleCnt="0"/>
      <dgm:spPr/>
    </dgm:pt>
    <dgm:pt modelId="{31734FBC-43AB-41D7-8356-3DD6D1B2F254}" type="pres">
      <dgm:prSet presAssocID="{B98DD7A5-A7B0-44DD-AE0A-783ED75A51A7}" presName="Name37" presStyleLbl="parChTrans1D3" presStyleIdx="0" presStyleCnt="1"/>
      <dgm:spPr/>
      <dgm:t>
        <a:bodyPr/>
        <a:lstStyle/>
        <a:p>
          <a:endParaRPr lang="ru-RU"/>
        </a:p>
      </dgm:t>
    </dgm:pt>
    <dgm:pt modelId="{1BD54EB8-7BF9-49CF-A2CD-83F72F80BCDE}" type="pres">
      <dgm:prSet presAssocID="{C2B5C0AC-9745-4ACE-83BF-63A31DC3D980}" presName="hierRoot2" presStyleCnt="0">
        <dgm:presLayoutVars>
          <dgm:hierBranch val="init"/>
        </dgm:presLayoutVars>
      </dgm:prSet>
      <dgm:spPr/>
    </dgm:pt>
    <dgm:pt modelId="{BA7C5093-DEB4-46C7-8D67-E1C73C721465}" type="pres">
      <dgm:prSet presAssocID="{C2B5C0AC-9745-4ACE-83BF-63A31DC3D980}" presName="rootComposite" presStyleCnt="0"/>
      <dgm:spPr/>
    </dgm:pt>
    <dgm:pt modelId="{1FEC8CBA-017F-4EE6-BA23-90017DD02BAF}" type="pres">
      <dgm:prSet presAssocID="{C2B5C0AC-9745-4ACE-83BF-63A31DC3D980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C76EC0-200A-4497-9A21-EFB795AE5548}" type="pres">
      <dgm:prSet presAssocID="{C2B5C0AC-9745-4ACE-83BF-63A31DC3D980}" presName="rootConnector" presStyleLbl="node3" presStyleIdx="0" presStyleCnt="1"/>
      <dgm:spPr/>
      <dgm:t>
        <a:bodyPr/>
        <a:lstStyle/>
        <a:p>
          <a:endParaRPr lang="ru-RU"/>
        </a:p>
      </dgm:t>
    </dgm:pt>
    <dgm:pt modelId="{FD012891-0080-4C14-BB9E-B5D0461CDCBA}" type="pres">
      <dgm:prSet presAssocID="{C2B5C0AC-9745-4ACE-83BF-63A31DC3D980}" presName="hierChild4" presStyleCnt="0"/>
      <dgm:spPr/>
    </dgm:pt>
    <dgm:pt modelId="{CF0454D0-35DC-4DC7-8EFB-6121149F737F}" type="pres">
      <dgm:prSet presAssocID="{C2B5C0AC-9745-4ACE-83BF-63A31DC3D980}" presName="hierChild5" presStyleCnt="0"/>
      <dgm:spPr/>
    </dgm:pt>
    <dgm:pt modelId="{2F932926-7AF2-4EBB-BEF6-43D7DAA0D1B2}" type="pres">
      <dgm:prSet presAssocID="{FF5C6FE8-F1E9-4EEE-875B-F000099FF7E8}" presName="hierChild5" presStyleCnt="0"/>
      <dgm:spPr/>
    </dgm:pt>
    <dgm:pt modelId="{038C69C7-F56C-449E-B674-D551131DE736}" type="pres">
      <dgm:prSet presAssocID="{5D040DA5-FC32-46EC-A2A5-63B361A669A8}" presName="Name37" presStyleLbl="parChTrans1D2" presStyleIdx="2" presStyleCnt="4"/>
      <dgm:spPr/>
      <dgm:t>
        <a:bodyPr/>
        <a:lstStyle/>
        <a:p>
          <a:endParaRPr lang="ru-RU"/>
        </a:p>
      </dgm:t>
    </dgm:pt>
    <dgm:pt modelId="{CA4E26D2-5AD1-47FC-A770-60ED57E2BC01}" type="pres">
      <dgm:prSet presAssocID="{66CACC08-F841-4383-BA82-125C4A24EB34}" presName="hierRoot2" presStyleCnt="0">
        <dgm:presLayoutVars>
          <dgm:hierBranch val="init"/>
        </dgm:presLayoutVars>
      </dgm:prSet>
      <dgm:spPr/>
    </dgm:pt>
    <dgm:pt modelId="{F88F0F6A-0C71-47D6-9BBD-B3CBB09F7505}" type="pres">
      <dgm:prSet presAssocID="{66CACC08-F841-4383-BA82-125C4A24EB34}" presName="rootComposite" presStyleCnt="0"/>
      <dgm:spPr/>
    </dgm:pt>
    <dgm:pt modelId="{03AFDDC1-DBA6-42AC-B680-5F05822BB0AC}" type="pres">
      <dgm:prSet presAssocID="{66CACC08-F841-4383-BA82-125C4A24EB34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FFC08D-B287-4BA5-965E-C3AAF3DCA947}" type="pres">
      <dgm:prSet presAssocID="{66CACC08-F841-4383-BA82-125C4A24EB34}" presName="rootConnector" presStyleLbl="node2" presStyleIdx="2" presStyleCnt="4"/>
      <dgm:spPr/>
      <dgm:t>
        <a:bodyPr/>
        <a:lstStyle/>
        <a:p>
          <a:endParaRPr lang="ru-RU"/>
        </a:p>
      </dgm:t>
    </dgm:pt>
    <dgm:pt modelId="{EA8E99A9-FEF4-484A-A518-51816742F075}" type="pres">
      <dgm:prSet presAssocID="{66CACC08-F841-4383-BA82-125C4A24EB34}" presName="hierChild4" presStyleCnt="0"/>
      <dgm:spPr/>
    </dgm:pt>
    <dgm:pt modelId="{2E724C2E-202C-423F-8102-AE7097E23F2B}" type="pres">
      <dgm:prSet presAssocID="{66CACC08-F841-4383-BA82-125C4A24EB34}" presName="hierChild5" presStyleCnt="0"/>
      <dgm:spPr/>
    </dgm:pt>
    <dgm:pt modelId="{7155C2FC-EF76-4EB0-8C6B-F7DEDA5F0730}" type="pres">
      <dgm:prSet presAssocID="{371B93E1-9D4F-4538-8EA5-0EAF212EC818}" presName="Name37" presStyleLbl="parChTrans1D2" presStyleIdx="3" presStyleCnt="4"/>
      <dgm:spPr/>
      <dgm:t>
        <a:bodyPr/>
        <a:lstStyle/>
        <a:p>
          <a:endParaRPr lang="ru-RU"/>
        </a:p>
      </dgm:t>
    </dgm:pt>
    <dgm:pt modelId="{E2F2B62E-6EB3-4F37-9FEB-0C03F72187FC}" type="pres">
      <dgm:prSet presAssocID="{763F7A70-32EA-489C-BEA3-C9D5CC660CDB}" presName="hierRoot2" presStyleCnt="0">
        <dgm:presLayoutVars>
          <dgm:hierBranch val="init"/>
        </dgm:presLayoutVars>
      </dgm:prSet>
      <dgm:spPr/>
    </dgm:pt>
    <dgm:pt modelId="{BCADA205-D108-4E5E-BA82-56CFD3AB231D}" type="pres">
      <dgm:prSet presAssocID="{763F7A70-32EA-489C-BEA3-C9D5CC660CDB}" presName="rootComposite" presStyleCnt="0"/>
      <dgm:spPr/>
    </dgm:pt>
    <dgm:pt modelId="{20F525D0-DA2D-4A3E-8DC2-64A1A9C17C8D}" type="pres">
      <dgm:prSet presAssocID="{763F7A70-32EA-489C-BEA3-C9D5CC660CDB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35FBA8-8503-4D59-A964-BD603DC15BF8}" type="pres">
      <dgm:prSet presAssocID="{763F7A70-32EA-489C-BEA3-C9D5CC660CDB}" presName="rootConnector" presStyleLbl="node2" presStyleIdx="3" presStyleCnt="4"/>
      <dgm:spPr/>
      <dgm:t>
        <a:bodyPr/>
        <a:lstStyle/>
        <a:p>
          <a:endParaRPr lang="ru-RU"/>
        </a:p>
      </dgm:t>
    </dgm:pt>
    <dgm:pt modelId="{14EF8BB5-6DA1-4DBF-BC2F-270D0373948A}" type="pres">
      <dgm:prSet presAssocID="{763F7A70-32EA-489C-BEA3-C9D5CC660CDB}" presName="hierChild4" presStyleCnt="0"/>
      <dgm:spPr/>
    </dgm:pt>
    <dgm:pt modelId="{5FBAFCC3-6D9D-4203-A111-79E3B1DBACD1}" type="pres">
      <dgm:prSet presAssocID="{763F7A70-32EA-489C-BEA3-C9D5CC660CDB}" presName="hierChild5" presStyleCnt="0"/>
      <dgm:spPr/>
    </dgm:pt>
    <dgm:pt modelId="{5405EAFE-BA78-4369-BD15-DA8464E95DFF}" type="pres">
      <dgm:prSet presAssocID="{3CD31FAB-83B7-41CD-85FE-076F3F736FD4}" presName="hierChild3" presStyleCnt="0"/>
      <dgm:spPr/>
    </dgm:pt>
  </dgm:ptLst>
  <dgm:cxnLst>
    <dgm:cxn modelId="{120B9DC7-8A0A-4D4A-8992-4D2FA28EA8E7}" type="presOf" srcId="{3CD31FAB-83B7-41CD-85FE-076F3F736FD4}" destId="{B5B9B45C-A59D-4A63-A3D9-E974BBD032F1}" srcOrd="0" destOrd="0" presId="urn:microsoft.com/office/officeart/2005/8/layout/orgChart1"/>
    <dgm:cxn modelId="{65EA236C-C7ED-4E9A-97EF-C34DBA88D102}" type="presOf" srcId="{C2B5C0AC-9745-4ACE-83BF-63A31DC3D980}" destId="{6CC76EC0-200A-4497-9A21-EFB795AE5548}" srcOrd="1" destOrd="0" presId="urn:microsoft.com/office/officeart/2005/8/layout/orgChart1"/>
    <dgm:cxn modelId="{4A6628DF-EDD9-4131-9B49-A788539F12B7}" type="presOf" srcId="{F8F173FA-2752-4291-A69D-FEA99C5949F7}" destId="{22177CAD-6DE2-4BCD-9F9D-89DF08B6369A}" srcOrd="0" destOrd="0" presId="urn:microsoft.com/office/officeart/2005/8/layout/orgChart1"/>
    <dgm:cxn modelId="{5166B8E5-0C91-41E4-9ED0-C77B93F498C0}" type="presOf" srcId="{BD8E4C04-DAB1-448C-AA98-D5D628EFE72D}" destId="{41FE4C99-3796-495C-A4CC-10485E9FEC56}" srcOrd="0" destOrd="0" presId="urn:microsoft.com/office/officeart/2005/8/layout/orgChart1"/>
    <dgm:cxn modelId="{9BAD56DF-A68D-4B0F-BE38-938400E97D76}" type="presOf" srcId="{FF5C6FE8-F1E9-4EEE-875B-F000099FF7E8}" destId="{0420121C-332F-494E-B16F-F4DAFF29C33D}" srcOrd="1" destOrd="0" presId="urn:microsoft.com/office/officeart/2005/8/layout/orgChart1"/>
    <dgm:cxn modelId="{A91B7432-CDD8-4FC2-97FC-8B3EE2819C4E}" type="presOf" srcId="{371B93E1-9D4F-4538-8EA5-0EAF212EC818}" destId="{7155C2FC-EF76-4EB0-8C6B-F7DEDA5F0730}" srcOrd="0" destOrd="0" presId="urn:microsoft.com/office/officeart/2005/8/layout/orgChart1"/>
    <dgm:cxn modelId="{2C0D2DF2-F6BB-43CB-B172-FFD8DF8FDA4D}" srcId="{3CD31FAB-83B7-41CD-85FE-076F3F736FD4}" destId="{F29070CC-8B41-47F0-931C-600B386AF8FE}" srcOrd="0" destOrd="0" parTransId="{F8F173FA-2752-4291-A69D-FEA99C5949F7}" sibTransId="{66006541-0687-4ADD-9E97-89BA1FA3C5CF}"/>
    <dgm:cxn modelId="{597D871D-B1B1-47B4-8A98-0D3A6C23B063}" srcId="{3CD31FAB-83B7-41CD-85FE-076F3F736FD4}" destId="{FF5C6FE8-F1E9-4EEE-875B-F000099FF7E8}" srcOrd="1" destOrd="0" parTransId="{BD8E4C04-DAB1-448C-AA98-D5D628EFE72D}" sibTransId="{9E936E0E-14F2-428C-A2C6-4A145D98FB62}"/>
    <dgm:cxn modelId="{916FD3A0-8191-4260-B1CE-4C85ADE33FB8}" type="presOf" srcId="{3CD31FAB-83B7-41CD-85FE-076F3F736FD4}" destId="{F8C111D0-96E6-449B-9BDB-2E05D4BC9AAC}" srcOrd="1" destOrd="0" presId="urn:microsoft.com/office/officeart/2005/8/layout/orgChart1"/>
    <dgm:cxn modelId="{9AB38BC6-F4C1-484F-A4D6-C0CACA87A5B9}" type="presOf" srcId="{F29070CC-8B41-47F0-931C-600B386AF8FE}" destId="{6111429E-B13C-40AE-B0C2-6A3D1700B98B}" srcOrd="0" destOrd="0" presId="urn:microsoft.com/office/officeart/2005/8/layout/orgChart1"/>
    <dgm:cxn modelId="{B4D082C9-AB7C-4A65-8A7F-8C88B4B4CCA0}" srcId="{3CD31FAB-83B7-41CD-85FE-076F3F736FD4}" destId="{763F7A70-32EA-489C-BEA3-C9D5CC660CDB}" srcOrd="3" destOrd="0" parTransId="{371B93E1-9D4F-4538-8EA5-0EAF212EC818}" sibTransId="{5A6445BC-04D7-4FD5-9192-E5889A76EC6F}"/>
    <dgm:cxn modelId="{FC09D673-8A54-480E-8F79-DEB1F9A57AE1}" srcId="{FF5C6FE8-F1E9-4EEE-875B-F000099FF7E8}" destId="{C2B5C0AC-9745-4ACE-83BF-63A31DC3D980}" srcOrd="0" destOrd="0" parTransId="{B98DD7A5-A7B0-44DD-AE0A-783ED75A51A7}" sibTransId="{F9FBF9D1-9B3E-467C-B08B-C734989F9762}"/>
    <dgm:cxn modelId="{F02C1F38-533F-425C-BC44-856FACA08CDF}" type="presOf" srcId="{C2B5C0AC-9745-4ACE-83BF-63A31DC3D980}" destId="{1FEC8CBA-017F-4EE6-BA23-90017DD02BAF}" srcOrd="0" destOrd="0" presId="urn:microsoft.com/office/officeart/2005/8/layout/orgChart1"/>
    <dgm:cxn modelId="{BCF6D6CE-704C-4342-B5A4-DE80DC564FF7}" type="presOf" srcId="{FF5C6FE8-F1E9-4EEE-875B-F000099FF7E8}" destId="{89DCA68B-B48B-4685-AEDA-1EDC047BEF92}" srcOrd="0" destOrd="0" presId="urn:microsoft.com/office/officeart/2005/8/layout/orgChart1"/>
    <dgm:cxn modelId="{E4EBF2C2-88F0-4456-895D-6C639AD40E15}" type="presOf" srcId="{763F7A70-32EA-489C-BEA3-C9D5CC660CDB}" destId="{0935FBA8-8503-4D59-A964-BD603DC15BF8}" srcOrd="1" destOrd="0" presId="urn:microsoft.com/office/officeart/2005/8/layout/orgChart1"/>
    <dgm:cxn modelId="{29D2D6FA-B548-4954-A89E-49CB4F8208E3}" type="presOf" srcId="{5D040DA5-FC32-46EC-A2A5-63B361A669A8}" destId="{038C69C7-F56C-449E-B674-D551131DE736}" srcOrd="0" destOrd="0" presId="urn:microsoft.com/office/officeart/2005/8/layout/orgChart1"/>
    <dgm:cxn modelId="{5AA5E0A7-9695-494E-B523-C91EE5B4A8DE}" srcId="{3CD31FAB-83B7-41CD-85FE-076F3F736FD4}" destId="{66CACC08-F841-4383-BA82-125C4A24EB34}" srcOrd="2" destOrd="0" parTransId="{5D040DA5-FC32-46EC-A2A5-63B361A669A8}" sibTransId="{A06CF458-EB04-4A6B-B555-11446394DFDE}"/>
    <dgm:cxn modelId="{0D4DE58A-831B-4BA7-96C8-ABF49DB82961}" type="presOf" srcId="{763F7A70-32EA-489C-BEA3-C9D5CC660CDB}" destId="{20F525D0-DA2D-4A3E-8DC2-64A1A9C17C8D}" srcOrd="0" destOrd="0" presId="urn:microsoft.com/office/officeart/2005/8/layout/orgChart1"/>
    <dgm:cxn modelId="{A2B0404D-3504-4507-B08A-54D13B406459}" type="presOf" srcId="{B98DD7A5-A7B0-44DD-AE0A-783ED75A51A7}" destId="{31734FBC-43AB-41D7-8356-3DD6D1B2F254}" srcOrd="0" destOrd="0" presId="urn:microsoft.com/office/officeart/2005/8/layout/orgChart1"/>
    <dgm:cxn modelId="{D1DEB1AE-1FC1-476B-BA78-585A5614EFEA}" type="presOf" srcId="{F29070CC-8B41-47F0-931C-600B386AF8FE}" destId="{BB99DD62-0C21-4479-84F1-B13E3FD826E5}" srcOrd="1" destOrd="0" presId="urn:microsoft.com/office/officeart/2005/8/layout/orgChart1"/>
    <dgm:cxn modelId="{571656BF-8208-4C7D-B606-3B6D32A1C5EB}" srcId="{136DD224-4759-4671-96FC-4BA05F0D0064}" destId="{3CD31FAB-83B7-41CD-85FE-076F3F736FD4}" srcOrd="0" destOrd="0" parTransId="{C7D959F0-BD5C-4848-A0B2-F9460E0223F1}" sibTransId="{A1019EAF-82C0-4979-AEAC-3B2A1722660C}"/>
    <dgm:cxn modelId="{D64ED605-DEC2-46C6-BFFC-9BBC9744DCC2}" type="presOf" srcId="{136DD224-4759-4671-96FC-4BA05F0D0064}" destId="{84AFDA4B-623C-4B34-B75C-E590E2DA7C92}" srcOrd="0" destOrd="0" presId="urn:microsoft.com/office/officeart/2005/8/layout/orgChart1"/>
    <dgm:cxn modelId="{FE821701-5C26-456A-8BFC-8EE023778922}" type="presOf" srcId="{66CACC08-F841-4383-BA82-125C4A24EB34}" destId="{1AFFC08D-B287-4BA5-965E-C3AAF3DCA947}" srcOrd="1" destOrd="0" presId="urn:microsoft.com/office/officeart/2005/8/layout/orgChart1"/>
    <dgm:cxn modelId="{BC541A95-C988-4EF2-BCE9-96CEAD46B489}" type="presOf" srcId="{66CACC08-F841-4383-BA82-125C4A24EB34}" destId="{03AFDDC1-DBA6-42AC-B680-5F05822BB0AC}" srcOrd="0" destOrd="0" presId="urn:microsoft.com/office/officeart/2005/8/layout/orgChart1"/>
    <dgm:cxn modelId="{340766A8-72CA-4C81-A17D-4FFA3A98A12E}" type="presParOf" srcId="{84AFDA4B-623C-4B34-B75C-E590E2DA7C92}" destId="{5615D690-3955-4794-89ED-B06A30F86DDB}" srcOrd="0" destOrd="0" presId="urn:microsoft.com/office/officeart/2005/8/layout/orgChart1"/>
    <dgm:cxn modelId="{E1996A56-B73A-4487-9B77-651986D4CFD1}" type="presParOf" srcId="{5615D690-3955-4794-89ED-B06A30F86DDB}" destId="{E317FF53-4E7B-4D6A-9338-288DB2DF3C38}" srcOrd="0" destOrd="0" presId="urn:microsoft.com/office/officeart/2005/8/layout/orgChart1"/>
    <dgm:cxn modelId="{4B5DCA80-0E2E-42FA-ACED-780D20F903ED}" type="presParOf" srcId="{E317FF53-4E7B-4D6A-9338-288DB2DF3C38}" destId="{B5B9B45C-A59D-4A63-A3D9-E974BBD032F1}" srcOrd="0" destOrd="0" presId="urn:microsoft.com/office/officeart/2005/8/layout/orgChart1"/>
    <dgm:cxn modelId="{BC5789FD-B783-43DA-AED7-3630B7BB1804}" type="presParOf" srcId="{E317FF53-4E7B-4D6A-9338-288DB2DF3C38}" destId="{F8C111D0-96E6-449B-9BDB-2E05D4BC9AAC}" srcOrd="1" destOrd="0" presId="urn:microsoft.com/office/officeart/2005/8/layout/orgChart1"/>
    <dgm:cxn modelId="{7A6F607E-3F17-4951-9053-A3497CE5A612}" type="presParOf" srcId="{5615D690-3955-4794-89ED-B06A30F86DDB}" destId="{E08F3835-0EE2-4290-BB83-46E53F15DA27}" srcOrd="1" destOrd="0" presId="urn:microsoft.com/office/officeart/2005/8/layout/orgChart1"/>
    <dgm:cxn modelId="{08898BFB-5588-4C3B-9153-C913CAC7EC83}" type="presParOf" srcId="{E08F3835-0EE2-4290-BB83-46E53F15DA27}" destId="{22177CAD-6DE2-4BCD-9F9D-89DF08B6369A}" srcOrd="0" destOrd="0" presId="urn:microsoft.com/office/officeart/2005/8/layout/orgChart1"/>
    <dgm:cxn modelId="{91E1FACE-C031-4138-9EA5-F3FBAB730ADE}" type="presParOf" srcId="{E08F3835-0EE2-4290-BB83-46E53F15DA27}" destId="{A62AA3BE-2EB4-4AC8-BF73-D287C3F8B834}" srcOrd="1" destOrd="0" presId="urn:microsoft.com/office/officeart/2005/8/layout/orgChart1"/>
    <dgm:cxn modelId="{700A5C2E-CD30-43EE-949E-E0A201E54B36}" type="presParOf" srcId="{A62AA3BE-2EB4-4AC8-BF73-D287C3F8B834}" destId="{DC2773E3-4529-4750-87B0-8CE2ED8D2376}" srcOrd="0" destOrd="0" presId="urn:microsoft.com/office/officeart/2005/8/layout/orgChart1"/>
    <dgm:cxn modelId="{612FCABA-2379-4BBB-A3F4-6A07F2599ACF}" type="presParOf" srcId="{DC2773E3-4529-4750-87B0-8CE2ED8D2376}" destId="{6111429E-B13C-40AE-B0C2-6A3D1700B98B}" srcOrd="0" destOrd="0" presId="urn:microsoft.com/office/officeart/2005/8/layout/orgChart1"/>
    <dgm:cxn modelId="{D79A9654-610A-4D38-8851-77F2DBCA2F8A}" type="presParOf" srcId="{DC2773E3-4529-4750-87B0-8CE2ED8D2376}" destId="{BB99DD62-0C21-4479-84F1-B13E3FD826E5}" srcOrd="1" destOrd="0" presId="urn:microsoft.com/office/officeart/2005/8/layout/orgChart1"/>
    <dgm:cxn modelId="{C13043CC-5EBF-4621-9BD9-7E5C104A2D14}" type="presParOf" srcId="{A62AA3BE-2EB4-4AC8-BF73-D287C3F8B834}" destId="{EE99E3EE-D3E9-463C-9071-FA2353D3B341}" srcOrd="1" destOrd="0" presId="urn:microsoft.com/office/officeart/2005/8/layout/orgChart1"/>
    <dgm:cxn modelId="{75C83EB1-AD81-47D9-BE8E-155BC1462F8E}" type="presParOf" srcId="{A62AA3BE-2EB4-4AC8-BF73-D287C3F8B834}" destId="{672CE94C-2C1D-4E0A-B858-1350BFF99989}" srcOrd="2" destOrd="0" presId="urn:microsoft.com/office/officeart/2005/8/layout/orgChart1"/>
    <dgm:cxn modelId="{21003A2C-21A4-4847-AF9B-A789250208DA}" type="presParOf" srcId="{E08F3835-0EE2-4290-BB83-46E53F15DA27}" destId="{41FE4C99-3796-495C-A4CC-10485E9FEC56}" srcOrd="2" destOrd="0" presId="urn:microsoft.com/office/officeart/2005/8/layout/orgChart1"/>
    <dgm:cxn modelId="{4EBED512-0FF1-4E9F-8437-7B42C41A640D}" type="presParOf" srcId="{E08F3835-0EE2-4290-BB83-46E53F15DA27}" destId="{50F20C9E-B006-42CA-95BE-76080DABB04E}" srcOrd="3" destOrd="0" presId="urn:microsoft.com/office/officeart/2005/8/layout/orgChart1"/>
    <dgm:cxn modelId="{E0BD0261-6236-454F-89D0-7861FBFF3E5A}" type="presParOf" srcId="{50F20C9E-B006-42CA-95BE-76080DABB04E}" destId="{4F4FD35C-C437-4D0C-BE93-CDDCDAE4921E}" srcOrd="0" destOrd="0" presId="urn:microsoft.com/office/officeart/2005/8/layout/orgChart1"/>
    <dgm:cxn modelId="{22AE0F4E-BDB3-4B4E-B76F-486605C755A3}" type="presParOf" srcId="{4F4FD35C-C437-4D0C-BE93-CDDCDAE4921E}" destId="{89DCA68B-B48B-4685-AEDA-1EDC047BEF92}" srcOrd="0" destOrd="0" presId="urn:microsoft.com/office/officeart/2005/8/layout/orgChart1"/>
    <dgm:cxn modelId="{18CE472A-FDF1-4F7B-8639-3A4F1341646D}" type="presParOf" srcId="{4F4FD35C-C437-4D0C-BE93-CDDCDAE4921E}" destId="{0420121C-332F-494E-B16F-F4DAFF29C33D}" srcOrd="1" destOrd="0" presId="urn:microsoft.com/office/officeart/2005/8/layout/orgChart1"/>
    <dgm:cxn modelId="{44EE6883-47C8-43D7-AA75-294A618E52FD}" type="presParOf" srcId="{50F20C9E-B006-42CA-95BE-76080DABB04E}" destId="{CF4A72D0-A8EB-4268-97E5-56FC23B5588E}" srcOrd="1" destOrd="0" presId="urn:microsoft.com/office/officeart/2005/8/layout/orgChart1"/>
    <dgm:cxn modelId="{24EEA5DA-AB41-4696-80C0-48D0F0A24923}" type="presParOf" srcId="{CF4A72D0-A8EB-4268-97E5-56FC23B5588E}" destId="{31734FBC-43AB-41D7-8356-3DD6D1B2F254}" srcOrd="0" destOrd="0" presId="urn:microsoft.com/office/officeart/2005/8/layout/orgChart1"/>
    <dgm:cxn modelId="{10D61C69-0C4F-43FA-AE41-26301A563DAE}" type="presParOf" srcId="{CF4A72D0-A8EB-4268-97E5-56FC23B5588E}" destId="{1BD54EB8-7BF9-49CF-A2CD-83F72F80BCDE}" srcOrd="1" destOrd="0" presId="urn:microsoft.com/office/officeart/2005/8/layout/orgChart1"/>
    <dgm:cxn modelId="{EA36ADBC-E12B-4C90-A928-16F55875A1F3}" type="presParOf" srcId="{1BD54EB8-7BF9-49CF-A2CD-83F72F80BCDE}" destId="{BA7C5093-DEB4-46C7-8D67-E1C73C721465}" srcOrd="0" destOrd="0" presId="urn:microsoft.com/office/officeart/2005/8/layout/orgChart1"/>
    <dgm:cxn modelId="{8E9B40A9-4152-4452-AAC7-356E58FBCF69}" type="presParOf" srcId="{BA7C5093-DEB4-46C7-8D67-E1C73C721465}" destId="{1FEC8CBA-017F-4EE6-BA23-90017DD02BAF}" srcOrd="0" destOrd="0" presId="urn:microsoft.com/office/officeart/2005/8/layout/orgChart1"/>
    <dgm:cxn modelId="{F0CF5416-168C-453D-B834-7EAECC7042E8}" type="presParOf" srcId="{BA7C5093-DEB4-46C7-8D67-E1C73C721465}" destId="{6CC76EC0-200A-4497-9A21-EFB795AE5548}" srcOrd="1" destOrd="0" presId="urn:microsoft.com/office/officeart/2005/8/layout/orgChart1"/>
    <dgm:cxn modelId="{30413249-6030-4BD3-AA60-608EA08D7D96}" type="presParOf" srcId="{1BD54EB8-7BF9-49CF-A2CD-83F72F80BCDE}" destId="{FD012891-0080-4C14-BB9E-B5D0461CDCBA}" srcOrd="1" destOrd="0" presId="urn:microsoft.com/office/officeart/2005/8/layout/orgChart1"/>
    <dgm:cxn modelId="{4D286D40-200E-4011-B056-BA786232F609}" type="presParOf" srcId="{1BD54EB8-7BF9-49CF-A2CD-83F72F80BCDE}" destId="{CF0454D0-35DC-4DC7-8EFB-6121149F737F}" srcOrd="2" destOrd="0" presId="urn:microsoft.com/office/officeart/2005/8/layout/orgChart1"/>
    <dgm:cxn modelId="{6525FA7C-A7EE-4EB3-8AB0-F069D165E983}" type="presParOf" srcId="{50F20C9E-B006-42CA-95BE-76080DABB04E}" destId="{2F932926-7AF2-4EBB-BEF6-43D7DAA0D1B2}" srcOrd="2" destOrd="0" presId="urn:microsoft.com/office/officeart/2005/8/layout/orgChart1"/>
    <dgm:cxn modelId="{0D1A0C4E-A5F9-4F1B-B381-7F93B61EB570}" type="presParOf" srcId="{E08F3835-0EE2-4290-BB83-46E53F15DA27}" destId="{038C69C7-F56C-449E-B674-D551131DE736}" srcOrd="4" destOrd="0" presId="urn:microsoft.com/office/officeart/2005/8/layout/orgChart1"/>
    <dgm:cxn modelId="{07D6971F-F201-4EA8-BD3D-F2650CB4D81E}" type="presParOf" srcId="{E08F3835-0EE2-4290-BB83-46E53F15DA27}" destId="{CA4E26D2-5AD1-47FC-A770-60ED57E2BC01}" srcOrd="5" destOrd="0" presId="urn:microsoft.com/office/officeart/2005/8/layout/orgChart1"/>
    <dgm:cxn modelId="{0AC9F204-74C3-4DBB-ABAF-79440EEF4B0C}" type="presParOf" srcId="{CA4E26D2-5AD1-47FC-A770-60ED57E2BC01}" destId="{F88F0F6A-0C71-47D6-9BBD-B3CBB09F7505}" srcOrd="0" destOrd="0" presId="urn:microsoft.com/office/officeart/2005/8/layout/orgChart1"/>
    <dgm:cxn modelId="{2EC81A20-9EA5-479B-9FF6-80EAEA0FC8CD}" type="presParOf" srcId="{F88F0F6A-0C71-47D6-9BBD-B3CBB09F7505}" destId="{03AFDDC1-DBA6-42AC-B680-5F05822BB0AC}" srcOrd="0" destOrd="0" presId="urn:microsoft.com/office/officeart/2005/8/layout/orgChart1"/>
    <dgm:cxn modelId="{86313A7A-2FC7-4D2B-96BE-7098D5D2F56B}" type="presParOf" srcId="{F88F0F6A-0C71-47D6-9BBD-B3CBB09F7505}" destId="{1AFFC08D-B287-4BA5-965E-C3AAF3DCA947}" srcOrd="1" destOrd="0" presId="urn:microsoft.com/office/officeart/2005/8/layout/orgChart1"/>
    <dgm:cxn modelId="{7ECCD119-0895-472D-BD95-DC58D453F681}" type="presParOf" srcId="{CA4E26D2-5AD1-47FC-A770-60ED57E2BC01}" destId="{EA8E99A9-FEF4-484A-A518-51816742F075}" srcOrd="1" destOrd="0" presId="urn:microsoft.com/office/officeart/2005/8/layout/orgChart1"/>
    <dgm:cxn modelId="{BB41DF12-005A-4170-8700-B90CD233B4FB}" type="presParOf" srcId="{CA4E26D2-5AD1-47FC-A770-60ED57E2BC01}" destId="{2E724C2E-202C-423F-8102-AE7097E23F2B}" srcOrd="2" destOrd="0" presId="urn:microsoft.com/office/officeart/2005/8/layout/orgChart1"/>
    <dgm:cxn modelId="{AA68BF4E-BE59-442C-9252-B877EDFC0B0D}" type="presParOf" srcId="{E08F3835-0EE2-4290-BB83-46E53F15DA27}" destId="{7155C2FC-EF76-4EB0-8C6B-F7DEDA5F0730}" srcOrd="6" destOrd="0" presId="urn:microsoft.com/office/officeart/2005/8/layout/orgChart1"/>
    <dgm:cxn modelId="{3E906113-908B-4471-9F4F-8895A860E100}" type="presParOf" srcId="{E08F3835-0EE2-4290-BB83-46E53F15DA27}" destId="{E2F2B62E-6EB3-4F37-9FEB-0C03F72187FC}" srcOrd="7" destOrd="0" presId="urn:microsoft.com/office/officeart/2005/8/layout/orgChart1"/>
    <dgm:cxn modelId="{3923BFEC-C6AA-4732-95B6-E937DA56085B}" type="presParOf" srcId="{E2F2B62E-6EB3-4F37-9FEB-0C03F72187FC}" destId="{BCADA205-D108-4E5E-BA82-56CFD3AB231D}" srcOrd="0" destOrd="0" presId="urn:microsoft.com/office/officeart/2005/8/layout/orgChart1"/>
    <dgm:cxn modelId="{67C3BAD8-7A4C-4779-8909-1DFCA291F895}" type="presParOf" srcId="{BCADA205-D108-4E5E-BA82-56CFD3AB231D}" destId="{20F525D0-DA2D-4A3E-8DC2-64A1A9C17C8D}" srcOrd="0" destOrd="0" presId="urn:microsoft.com/office/officeart/2005/8/layout/orgChart1"/>
    <dgm:cxn modelId="{A55CC486-146E-43F3-9A14-0783F983F51E}" type="presParOf" srcId="{BCADA205-D108-4E5E-BA82-56CFD3AB231D}" destId="{0935FBA8-8503-4D59-A964-BD603DC15BF8}" srcOrd="1" destOrd="0" presId="urn:microsoft.com/office/officeart/2005/8/layout/orgChart1"/>
    <dgm:cxn modelId="{DFB7928E-3654-48B1-B79A-E5A6134361A7}" type="presParOf" srcId="{E2F2B62E-6EB3-4F37-9FEB-0C03F72187FC}" destId="{14EF8BB5-6DA1-4DBF-BC2F-270D0373948A}" srcOrd="1" destOrd="0" presId="urn:microsoft.com/office/officeart/2005/8/layout/orgChart1"/>
    <dgm:cxn modelId="{5E2C2CEA-D27A-4590-9D51-85A668ECF289}" type="presParOf" srcId="{E2F2B62E-6EB3-4F37-9FEB-0C03F72187FC}" destId="{5FBAFCC3-6D9D-4203-A111-79E3B1DBACD1}" srcOrd="2" destOrd="0" presId="urn:microsoft.com/office/officeart/2005/8/layout/orgChart1"/>
    <dgm:cxn modelId="{F493B2A9-50CD-408C-81C2-8CF53866D3AD}" type="presParOf" srcId="{5615D690-3955-4794-89ED-B06A30F86DDB}" destId="{5405EAFE-BA78-4369-BD15-DA8464E95DF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3F729D-F231-4F5B-A86B-E036E38E83EE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1F5A636-2E24-4333-8246-45D27A0FC505}">
      <dgm:prSet phldrT="[Текст]" custT="1"/>
      <dgm:spPr/>
      <dgm:t>
        <a:bodyPr/>
        <a:lstStyle/>
        <a:p>
          <a:r>
            <a:rPr lang="ru-RU" sz="2000" dirty="0" smtClean="0"/>
            <a:t>ФГОС НОО, ФГОС НОО для детей с ОВЗ и ФГОС ООО</a:t>
          </a:r>
          <a:endParaRPr lang="ru-RU" sz="2000" dirty="0"/>
        </a:p>
      </dgm:t>
    </dgm:pt>
    <dgm:pt modelId="{386032C4-09FA-4577-AF98-B2E1F2CDA8F3}" type="parTrans" cxnId="{3C700279-0542-4CC6-810C-8613A5DFADD8}">
      <dgm:prSet/>
      <dgm:spPr/>
      <dgm:t>
        <a:bodyPr/>
        <a:lstStyle/>
        <a:p>
          <a:endParaRPr lang="ru-RU"/>
        </a:p>
      </dgm:t>
    </dgm:pt>
    <dgm:pt modelId="{F703B33B-06A9-4BEB-A514-76196E006A0B}" type="sibTrans" cxnId="{3C700279-0542-4CC6-810C-8613A5DFADD8}">
      <dgm:prSet/>
      <dgm:spPr/>
      <dgm:t>
        <a:bodyPr/>
        <a:lstStyle/>
        <a:p>
          <a:endParaRPr lang="ru-RU"/>
        </a:p>
      </dgm:t>
    </dgm:pt>
    <dgm:pt modelId="{E26465F0-BB09-4987-B2DD-34395B685E9C}">
      <dgm:prSet phldrT="[Текст]" custT="1"/>
      <dgm:spPr/>
      <dgm:t>
        <a:bodyPr/>
        <a:lstStyle/>
        <a:p>
          <a:r>
            <a:rPr lang="ru-RU" sz="2000" dirty="0" smtClean="0"/>
            <a:t>Система оценки качества образования в соответствии с ФГОС: основные подходы, процедуры, инструментарий</a:t>
          </a:r>
          <a:endParaRPr lang="ru-RU" sz="2000" dirty="0"/>
        </a:p>
      </dgm:t>
    </dgm:pt>
    <dgm:pt modelId="{073EAAA7-B345-4CFC-9DE4-E6832691E90C}" type="parTrans" cxnId="{92EF5380-6CC0-4DEA-8222-B16E94F19342}">
      <dgm:prSet/>
      <dgm:spPr/>
      <dgm:t>
        <a:bodyPr/>
        <a:lstStyle/>
        <a:p>
          <a:endParaRPr lang="ru-RU"/>
        </a:p>
      </dgm:t>
    </dgm:pt>
    <dgm:pt modelId="{ED05A490-2881-4599-8CD7-7E00B72605BC}" type="sibTrans" cxnId="{92EF5380-6CC0-4DEA-8222-B16E94F19342}">
      <dgm:prSet/>
      <dgm:spPr/>
      <dgm:t>
        <a:bodyPr/>
        <a:lstStyle/>
        <a:p>
          <a:endParaRPr lang="ru-RU"/>
        </a:p>
      </dgm:t>
    </dgm:pt>
    <dgm:pt modelId="{3A2FE356-0C51-4C5E-BDF5-87987434F40F}">
      <dgm:prSet phldrT="[Текст]" custT="1"/>
      <dgm:spPr/>
      <dgm:t>
        <a:bodyPr/>
        <a:lstStyle/>
        <a:p>
          <a:r>
            <a:rPr lang="ru-RU" sz="2000" dirty="0" smtClean="0"/>
            <a:t>Организация работы детей в процессе проектной деятельности</a:t>
          </a:r>
          <a:endParaRPr lang="ru-RU" sz="2000" dirty="0"/>
        </a:p>
      </dgm:t>
    </dgm:pt>
    <dgm:pt modelId="{43A9550A-3D3A-4D60-AF8B-5B8CD86C7916}" type="parTrans" cxnId="{77D58EF0-A799-4C52-85F8-5EB8BCA2630A}">
      <dgm:prSet/>
      <dgm:spPr/>
      <dgm:t>
        <a:bodyPr/>
        <a:lstStyle/>
        <a:p>
          <a:endParaRPr lang="ru-RU"/>
        </a:p>
      </dgm:t>
    </dgm:pt>
    <dgm:pt modelId="{FA96CD9C-5D88-4420-8CF1-C187B82EDB1B}" type="sibTrans" cxnId="{77D58EF0-A799-4C52-85F8-5EB8BCA2630A}">
      <dgm:prSet/>
      <dgm:spPr/>
      <dgm:t>
        <a:bodyPr/>
        <a:lstStyle/>
        <a:p>
          <a:endParaRPr lang="ru-RU"/>
        </a:p>
      </dgm:t>
    </dgm:pt>
    <dgm:pt modelId="{02237E91-0D53-4C3B-84ED-2F1FDC9E6BB9}">
      <dgm:prSet custT="1"/>
      <dgm:spPr/>
      <dgm:t>
        <a:bodyPr/>
        <a:lstStyle/>
        <a:p>
          <a:r>
            <a:rPr lang="ru-RU" sz="2000" dirty="0" smtClean="0"/>
            <a:t>Обновление содержания преподаваемых предметов в рамках реализации Концепций учебных предметов</a:t>
          </a:r>
          <a:endParaRPr lang="ru-RU" sz="2000" dirty="0"/>
        </a:p>
      </dgm:t>
    </dgm:pt>
    <dgm:pt modelId="{362E5768-1127-4146-A24C-B727D6ED2C09}" type="parTrans" cxnId="{9302B646-E37D-410F-98AB-A247674ABD30}">
      <dgm:prSet/>
      <dgm:spPr/>
      <dgm:t>
        <a:bodyPr/>
        <a:lstStyle/>
        <a:p>
          <a:endParaRPr lang="ru-RU"/>
        </a:p>
      </dgm:t>
    </dgm:pt>
    <dgm:pt modelId="{CCF7A919-1B14-4930-B441-BA397AAF87B8}" type="sibTrans" cxnId="{9302B646-E37D-410F-98AB-A247674ABD30}">
      <dgm:prSet/>
      <dgm:spPr/>
      <dgm:t>
        <a:bodyPr/>
        <a:lstStyle/>
        <a:p>
          <a:endParaRPr lang="ru-RU"/>
        </a:p>
      </dgm:t>
    </dgm:pt>
    <dgm:pt modelId="{00BC4D26-38D9-4A92-858D-CBEDBA57300E}">
      <dgm:prSet custT="1"/>
      <dgm:spPr/>
      <dgm:t>
        <a:bodyPr/>
        <a:lstStyle/>
        <a:p>
          <a:r>
            <a:rPr lang="ru-RU" sz="2000" dirty="0" smtClean="0"/>
            <a:t>Интернет-ресурсы в методике преподавания предметов</a:t>
          </a:r>
          <a:endParaRPr lang="ru-RU" sz="2000" dirty="0"/>
        </a:p>
      </dgm:t>
    </dgm:pt>
    <dgm:pt modelId="{3D5BD62F-43F9-468B-B474-C828F99DA7B4}" type="parTrans" cxnId="{3E203A12-05A5-488B-9A19-764742132492}">
      <dgm:prSet/>
      <dgm:spPr/>
      <dgm:t>
        <a:bodyPr/>
        <a:lstStyle/>
        <a:p>
          <a:endParaRPr lang="ru-RU"/>
        </a:p>
      </dgm:t>
    </dgm:pt>
    <dgm:pt modelId="{C06489DD-8477-4390-9769-1004C9FFD0BC}" type="sibTrans" cxnId="{3E203A12-05A5-488B-9A19-764742132492}">
      <dgm:prSet/>
      <dgm:spPr/>
      <dgm:t>
        <a:bodyPr/>
        <a:lstStyle/>
        <a:p>
          <a:endParaRPr lang="ru-RU"/>
        </a:p>
      </dgm:t>
    </dgm:pt>
    <dgm:pt modelId="{0C77A6CD-120C-48A6-AAA7-5C0067F0E533}">
      <dgm:prSet custT="1"/>
      <dgm:spPr/>
      <dgm:t>
        <a:bodyPr/>
        <a:lstStyle/>
        <a:p>
          <a:r>
            <a:rPr lang="ru-RU" sz="2000" dirty="0" smtClean="0"/>
            <a:t>Роль практических и лабораторных работ в преподавании предметов</a:t>
          </a:r>
          <a:endParaRPr lang="ru-RU" sz="2000" dirty="0"/>
        </a:p>
      </dgm:t>
    </dgm:pt>
    <dgm:pt modelId="{D1D3C56B-565E-4398-B144-31697CC33323}" type="sibTrans" cxnId="{F1A4C13D-1B50-475E-997D-9ABA72D8E135}">
      <dgm:prSet/>
      <dgm:spPr/>
      <dgm:t>
        <a:bodyPr/>
        <a:lstStyle/>
        <a:p>
          <a:endParaRPr lang="ru-RU"/>
        </a:p>
      </dgm:t>
    </dgm:pt>
    <dgm:pt modelId="{86507AA1-E575-4270-AFE1-6DAF20A14137}" type="parTrans" cxnId="{F1A4C13D-1B50-475E-997D-9ABA72D8E135}">
      <dgm:prSet/>
      <dgm:spPr/>
      <dgm:t>
        <a:bodyPr/>
        <a:lstStyle/>
        <a:p>
          <a:endParaRPr lang="ru-RU"/>
        </a:p>
      </dgm:t>
    </dgm:pt>
    <dgm:pt modelId="{6862562D-E155-417C-8A82-D3C0F2A2A95A}">
      <dgm:prSet custT="1"/>
      <dgm:spPr/>
      <dgm:t>
        <a:bodyPr/>
        <a:lstStyle/>
        <a:p>
          <a:r>
            <a:rPr lang="ru-RU" sz="2000" dirty="0" smtClean="0"/>
            <a:t>Основные проблемы и пути решения при подготовке к ГИА по предметам с низкими результатами и др.</a:t>
          </a:r>
          <a:endParaRPr lang="ru-RU" sz="2000" dirty="0"/>
        </a:p>
      </dgm:t>
    </dgm:pt>
    <dgm:pt modelId="{BF8DD813-0AF1-4B49-8660-3B0770754C87}" type="parTrans" cxnId="{505B7720-0BD7-466B-9EAF-0FBF8884AE87}">
      <dgm:prSet/>
      <dgm:spPr/>
      <dgm:t>
        <a:bodyPr/>
        <a:lstStyle/>
        <a:p>
          <a:endParaRPr lang="ru-RU"/>
        </a:p>
      </dgm:t>
    </dgm:pt>
    <dgm:pt modelId="{FC5210D2-1762-4C76-B3A4-6F1D33E0BA00}" type="sibTrans" cxnId="{505B7720-0BD7-466B-9EAF-0FBF8884AE87}">
      <dgm:prSet/>
      <dgm:spPr/>
      <dgm:t>
        <a:bodyPr/>
        <a:lstStyle/>
        <a:p>
          <a:endParaRPr lang="ru-RU"/>
        </a:p>
      </dgm:t>
    </dgm:pt>
    <dgm:pt modelId="{65EDD253-ACE7-4730-BD06-E24DF6820E0C}" type="pres">
      <dgm:prSet presAssocID="{203F729D-F231-4F5B-A86B-E036E38E83E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FFA72E-A04E-44FC-8390-ACDF1E9AE0E3}" type="pres">
      <dgm:prSet presAssocID="{A1F5A636-2E24-4333-8246-45D27A0FC505}" presName="parentLin" presStyleCnt="0"/>
      <dgm:spPr/>
      <dgm:t>
        <a:bodyPr/>
        <a:lstStyle/>
        <a:p>
          <a:endParaRPr lang="ru-RU"/>
        </a:p>
      </dgm:t>
    </dgm:pt>
    <dgm:pt modelId="{C802B022-373C-45BA-8F23-7F1CB8DEE36D}" type="pres">
      <dgm:prSet presAssocID="{A1F5A636-2E24-4333-8246-45D27A0FC505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553DC82A-A85D-49DE-A6C0-B2674827EC2B}" type="pres">
      <dgm:prSet presAssocID="{A1F5A636-2E24-4333-8246-45D27A0FC505}" presName="parentText" presStyleLbl="node1" presStyleIdx="0" presStyleCnt="7" custScaleX="142857" custScaleY="2852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A3FAD-CF7B-4638-8EB3-F19D4C4B801B}" type="pres">
      <dgm:prSet presAssocID="{A1F5A636-2E24-4333-8246-45D27A0FC505}" presName="negativeSpace" presStyleCnt="0"/>
      <dgm:spPr/>
      <dgm:t>
        <a:bodyPr/>
        <a:lstStyle/>
        <a:p>
          <a:endParaRPr lang="ru-RU"/>
        </a:p>
      </dgm:t>
    </dgm:pt>
    <dgm:pt modelId="{FC55B345-F624-46E1-9882-6AE02C2623B2}" type="pres">
      <dgm:prSet presAssocID="{A1F5A636-2E24-4333-8246-45D27A0FC505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DE6536-EFA5-4E8F-AE48-EB626AF0AF1B}" type="pres">
      <dgm:prSet presAssocID="{F703B33B-06A9-4BEB-A514-76196E006A0B}" presName="spaceBetweenRectangles" presStyleCnt="0"/>
      <dgm:spPr/>
      <dgm:t>
        <a:bodyPr/>
        <a:lstStyle/>
        <a:p>
          <a:endParaRPr lang="ru-RU"/>
        </a:p>
      </dgm:t>
    </dgm:pt>
    <dgm:pt modelId="{04F1C8EA-7501-4965-A079-97C0C79B0EB2}" type="pres">
      <dgm:prSet presAssocID="{02237E91-0D53-4C3B-84ED-2F1FDC9E6BB9}" presName="parentLin" presStyleCnt="0"/>
      <dgm:spPr/>
      <dgm:t>
        <a:bodyPr/>
        <a:lstStyle/>
        <a:p>
          <a:endParaRPr lang="ru-RU"/>
        </a:p>
      </dgm:t>
    </dgm:pt>
    <dgm:pt modelId="{E15236AA-94C4-41D2-9084-29DCD2164D83}" type="pres">
      <dgm:prSet presAssocID="{02237E91-0D53-4C3B-84ED-2F1FDC9E6BB9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E0D9A8EC-6A39-49AF-BB25-A526C8230BA4}" type="pres">
      <dgm:prSet presAssocID="{02237E91-0D53-4C3B-84ED-2F1FDC9E6BB9}" presName="parentText" presStyleLbl="node1" presStyleIdx="1" presStyleCnt="7" custScaleX="142857" custScaleY="3830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9239F-5593-4831-B3D0-452F61C78DDE}" type="pres">
      <dgm:prSet presAssocID="{02237E91-0D53-4C3B-84ED-2F1FDC9E6BB9}" presName="negativeSpace" presStyleCnt="0"/>
      <dgm:spPr/>
      <dgm:t>
        <a:bodyPr/>
        <a:lstStyle/>
        <a:p>
          <a:endParaRPr lang="ru-RU"/>
        </a:p>
      </dgm:t>
    </dgm:pt>
    <dgm:pt modelId="{60001303-2B04-4F6D-A1A3-B18BC3D49E6F}" type="pres">
      <dgm:prSet presAssocID="{02237E91-0D53-4C3B-84ED-2F1FDC9E6BB9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B7AB7F-23D9-465B-A49C-17BCDB563E6F}" type="pres">
      <dgm:prSet presAssocID="{CCF7A919-1B14-4930-B441-BA397AAF87B8}" presName="spaceBetweenRectangles" presStyleCnt="0"/>
      <dgm:spPr/>
      <dgm:t>
        <a:bodyPr/>
        <a:lstStyle/>
        <a:p>
          <a:endParaRPr lang="ru-RU"/>
        </a:p>
      </dgm:t>
    </dgm:pt>
    <dgm:pt modelId="{F14FBEB2-3C39-4A1A-97C3-732B890FF3FA}" type="pres">
      <dgm:prSet presAssocID="{E26465F0-BB09-4987-B2DD-34395B685E9C}" presName="parentLin" presStyleCnt="0"/>
      <dgm:spPr/>
      <dgm:t>
        <a:bodyPr/>
        <a:lstStyle/>
        <a:p>
          <a:endParaRPr lang="ru-RU"/>
        </a:p>
      </dgm:t>
    </dgm:pt>
    <dgm:pt modelId="{F751EDE4-5D35-43AD-AA04-C69E297FBBAC}" type="pres">
      <dgm:prSet presAssocID="{E26465F0-BB09-4987-B2DD-34395B685E9C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271E6D5C-348C-4A27-82A3-24C47F9C0E1D}" type="pres">
      <dgm:prSet presAssocID="{E26465F0-BB09-4987-B2DD-34395B685E9C}" presName="parentText" presStyleLbl="node1" presStyleIdx="2" presStyleCnt="7" custScaleX="142857" custScaleY="3322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174ED-A090-41CE-8650-07711E13212C}" type="pres">
      <dgm:prSet presAssocID="{E26465F0-BB09-4987-B2DD-34395B685E9C}" presName="negativeSpace" presStyleCnt="0"/>
      <dgm:spPr/>
      <dgm:t>
        <a:bodyPr/>
        <a:lstStyle/>
        <a:p>
          <a:endParaRPr lang="ru-RU"/>
        </a:p>
      </dgm:t>
    </dgm:pt>
    <dgm:pt modelId="{5E035977-AE23-4AB8-9E4D-2E1AF684EB8A}" type="pres">
      <dgm:prSet presAssocID="{E26465F0-BB09-4987-B2DD-34395B685E9C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B74E0-AD78-4AF3-903A-76273DD05851}" type="pres">
      <dgm:prSet presAssocID="{ED05A490-2881-4599-8CD7-7E00B72605BC}" presName="spaceBetweenRectangles" presStyleCnt="0"/>
      <dgm:spPr/>
      <dgm:t>
        <a:bodyPr/>
        <a:lstStyle/>
        <a:p>
          <a:endParaRPr lang="ru-RU"/>
        </a:p>
      </dgm:t>
    </dgm:pt>
    <dgm:pt modelId="{D49362F3-C248-499E-85E5-F094C22CB8D9}" type="pres">
      <dgm:prSet presAssocID="{3A2FE356-0C51-4C5E-BDF5-87987434F40F}" presName="parentLin" presStyleCnt="0"/>
      <dgm:spPr/>
      <dgm:t>
        <a:bodyPr/>
        <a:lstStyle/>
        <a:p>
          <a:endParaRPr lang="ru-RU"/>
        </a:p>
      </dgm:t>
    </dgm:pt>
    <dgm:pt modelId="{0BDF7982-1D9E-4D66-B3FF-28B7B8A90DBC}" type="pres">
      <dgm:prSet presAssocID="{3A2FE356-0C51-4C5E-BDF5-87987434F40F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42446AF4-700C-4C44-83AC-4836B437F46E}" type="pres">
      <dgm:prSet presAssocID="{3A2FE356-0C51-4C5E-BDF5-87987434F40F}" presName="parentText" presStyleLbl="node1" presStyleIdx="3" presStyleCnt="7" custScaleX="142857" custScaleY="2580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76DD8-CC2C-4AD8-A40D-BD872BBD4A85}" type="pres">
      <dgm:prSet presAssocID="{3A2FE356-0C51-4C5E-BDF5-87987434F40F}" presName="negativeSpace" presStyleCnt="0"/>
      <dgm:spPr/>
      <dgm:t>
        <a:bodyPr/>
        <a:lstStyle/>
        <a:p>
          <a:endParaRPr lang="ru-RU"/>
        </a:p>
      </dgm:t>
    </dgm:pt>
    <dgm:pt modelId="{2BB072D1-BEF2-46B1-AA6C-12402438F1B3}" type="pres">
      <dgm:prSet presAssocID="{3A2FE356-0C51-4C5E-BDF5-87987434F40F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2DBE7-2EAC-4154-8DC9-0D4F48025394}" type="pres">
      <dgm:prSet presAssocID="{FA96CD9C-5D88-4420-8CF1-C187B82EDB1B}" presName="spaceBetweenRectangles" presStyleCnt="0"/>
      <dgm:spPr/>
      <dgm:t>
        <a:bodyPr/>
        <a:lstStyle/>
        <a:p>
          <a:endParaRPr lang="ru-RU"/>
        </a:p>
      </dgm:t>
    </dgm:pt>
    <dgm:pt modelId="{E6DEF7E1-AFB9-4E86-A2D2-C21F482850A4}" type="pres">
      <dgm:prSet presAssocID="{00BC4D26-38D9-4A92-858D-CBEDBA57300E}" presName="parentLin" presStyleCnt="0"/>
      <dgm:spPr/>
      <dgm:t>
        <a:bodyPr/>
        <a:lstStyle/>
        <a:p>
          <a:endParaRPr lang="ru-RU"/>
        </a:p>
      </dgm:t>
    </dgm:pt>
    <dgm:pt modelId="{835BDD67-0F3F-4ECE-8C72-C485025AD488}" type="pres">
      <dgm:prSet presAssocID="{00BC4D26-38D9-4A92-858D-CBEDBA57300E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CA1B760A-DCD4-457C-AA72-69D21C3B1FD1}" type="pres">
      <dgm:prSet presAssocID="{00BC4D26-38D9-4A92-858D-CBEDBA57300E}" presName="parentText" presStyleLbl="node1" presStyleIdx="4" presStyleCnt="7" custScaleX="142857" custScaleY="2902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6D3C6F-96AB-4361-B2CC-7C706771EDC4}" type="pres">
      <dgm:prSet presAssocID="{00BC4D26-38D9-4A92-858D-CBEDBA57300E}" presName="negativeSpace" presStyleCnt="0"/>
      <dgm:spPr/>
      <dgm:t>
        <a:bodyPr/>
        <a:lstStyle/>
        <a:p>
          <a:endParaRPr lang="ru-RU"/>
        </a:p>
      </dgm:t>
    </dgm:pt>
    <dgm:pt modelId="{C5E4097F-A79E-42D4-8755-18CA214EC979}" type="pres">
      <dgm:prSet presAssocID="{00BC4D26-38D9-4A92-858D-CBEDBA57300E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0B77C-004A-4638-8EA5-58AB97375046}" type="pres">
      <dgm:prSet presAssocID="{C06489DD-8477-4390-9769-1004C9FFD0BC}" presName="spaceBetweenRectangles" presStyleCnt="0"/>
      <dgm:spPr/>
      <dgm:t>
        <a:bodyPr/>
        <a:lstStyle/>
        <a:p>
          <a:endParaRPr lang="ru-RU"/>
        </a:p>
      </dgm:t>
    </dgm:pt>
    <dgm:pt modelId="{4D2399D9-1997-45D2-8055-70C6245BE06F}" type="pres">
      <dgm:prSet presAssocID="{0C77A6CD-120C-48A6-AAA7-5C0067F0E533}" presName="parentLin" presStyleCnt="0"/>
      <dgm:spPr/>
      <dgm:t>
        <a:bodyPr/>
        <a:lstStyle/>
        <a:p>
          <a:endParaRPr lang="ru-RU"/>
        </a:p>
      </dgm:t>
    </dgm:pt>
    <dgm:pt modelId="{CBDE1502-7433-46B1-8023-B04696F7C2D3}" type="pres">
      <dgm:prSet presAssocID="{0C77A6CD-120C-48A6-AAA7-5C0067F0E533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E6626579-E72E-49A6-B87F-6CEC55BFE3E7}" type="pres">
      <dgm:prSet presAssocID="{0C77A6CD-120C-48A6-AAA7-5C0067F0E533}" presName="parentText" presStyleLbl="node1" presStyleIdx="5" presStyleCnt="7" custScaleX="142857" custScaleY="267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0545C-1EBF-49A7-8872-DA61DE2EE923}" type="pres">
      <dgm:prSet presAssocID="{0C77A6CD-120C-48A6-AAA7-5C0067F0E533}" presName="negativeSpace" presStyleCnt="0"/>
      <dgm:spPr/>
      <dgm:t>
        <a:bodyPr/>
        <a:lstStyle/>
        <a:p>
          <a:endParaRPr lang="ru-RU"/>
        </a:p>
      </dgm:t>
    </dgm:pt>
    <dgm:pt modelId="{A15D498F-A61A-4082-A3B1-3488054F30EC}" type="pres">
      <dgm:prSet presAssocID="{0C77A6CD-120C-48A6-AAA7-5C0067F0E533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2412B-C32C-4772-BD52-2E186DC8E954}" type="pres">
      <dgm:prSet presAssocID="{D1D3C56B-565E-4398-B144-31697CC33323}" presName="spaceBetweenRectangles" presStyleCnt="0"/>
      <dgm:spPr/>
      <dgm:t>
        <a:bodyPr/>
        <a:lstStyle/>
        <a:p>
          <a:endParaRPr lang="ru-RU"/>
        </a:p>
      </dgm:t>
    </dgm:pt>
    <dgm:pt modelId="{2C44FD97-9D8E-4E2B-9E01-7B29294BF773}" type="pres">
      <dgm:prSet presAssocID="{6862562D-E155-417C-8A82-D3C0F2A2A95A}" presName="parentLin" presStyleCnt="0"/>
      <dgm:spPr/>
      <dgm:t>
        <a:bodyPr/>
        <a:lstStyle/>
        <a:p>
          <a:endParaRPr lang="ru-RU"/>
        </a:p>
      </dgm:t>
    </dgm:pt>
    <dgm:pt modelId="{97E14B82-0B97-450B-99FB-8F49A76E3E2D}" type="pres">
      <dgm:prSet presAssocID="{6862562D-E155-417C-8A82-D3C0F2A2A95A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71DBD788-297A-4937-8361-B8DF7A961969}" type="pres">
      <dgm:prSet presAssocID="{6862562D-E155-417C-8A82-D3C0F2A2A95A}" presName="parentText" presStyleLbl="node1" presStyleIdx="6" presStyleCnt="7" custScaleX="142857" custScaleY="3640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AD5AE4-DC37-41F1-90B6-43F3E77BAF8B}" type="pres">
      <dgm:prSet presAssocID="{6862562D-E155-417C-8A82-D3C0F2A2A95A}" presName="negativeSpace" presStyleCnt="0"/>
      <dgm:spPr/>
      <dgm:t>
        <a:bodyPr/>
        <a:lstStyle/>
        <a:p>
          <a:endParaRPr lang="ru-RU"/>
        </a:p>
      </dgm:t>
    </dgm:pt>
    <dgm:pt modelId="{8BBD13F9-CC61-4CB4-B933-378BC86DBFFD}" type="pres">
      <dgm:prSet presAssocID="{6862562D-E155-417C-8A82-D3C0F2A2A95A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D9ED57-4DDC-434E-ABFD-BAF4B8B22805}" type="presOf" srcId="{02237E91-0D53-4C3B-84ED-2F1FDC9E6BB9}" destId="{E15236AA-94C4-41D2-9084-29DCD2164D83}" srcOrd="0" destOrd="0" presId="urn:microsoft.com/office/officeart/2005/8/layout/list1"/>
    <dgm:cxn modelId="{6CA53962-8D28-43F9-B9A9-4F747D8B3D61}" type="presOf" srcId="{3A2FE356-0C51-4C5E-BDF5-87987434F40F}" destId="{42446AF4-700C-4C44-83AC-4836B437F46E}" srcOrd="1" destOrd="0" presId="urn:microsoft.com/office/officeart/2005/8/layout/list1"/>
    <dgm:cxn modelId="{78320BA3-E143-4DE0-BACB-AE29F7D41D8B}" type="presOf" srcId="{0C77A6CD-120C-48A6-AAA7-5C0067F0E533}" destId="{E6626579-E72E-49A6-B87F-6CEC55BFE3E7}" srcOrd="1" destOrd="0" presId="urn:microsoft.com/office/officeart/2005/8/layout/list1"/>
    <dgm:cxn modelId="{F53881B6-C370-4942-BA07-5E3F497C6526}" type="presOf" srcId="{E26465F0-BB09-4987-B2DD-34395B685E9C}" destId="{F751EDE4-5D35-43AD-AA04-C69E297FBBAC}" srcOrd="0" destOrd="0" presId="urn:microsoft.com/office/officeart/2005/8/layout/list1"/>
    <dgm:cxn modelId="{A137E07C-EF7C-4EED-B229-EDC9646568A0}" type="presOf" srcId="{0C77A6CD-120C-48A6-AAA7-5C0067F0E533}" destId="{CBDE1502-7433-46B1-8023-B04696F7C2D3}" srcOrd="0" destOrd="0" presId="urn:microsoft.com/office/officeart/2005/8/layout/list1"/>
    <dgm:cxn modelId="{9302B646-E37D-410F-98AB-A247674ABD30}" srcId="{203F729D-F231-4F5B-A86B-E036E38E83EE}" destId="{02237E91-0D53-4C3B-84ED-2F1FDC9E6BB9}" srcOrd="1" destOrd="0" parTransId="{362E5768-1127-4146-A24C-B727D6ED2C09}" sibTransId="{CCF7A919-1B14-4930-B441-BA397AAF87B8}"/>
    <dgm:cxn modelId="{3E203A12-05A5-488B-9A19-764742132492}" srcId="{203F729D-F231-4F5B-A86B-E036E38E83EE}" destId="{00BC4D26-38D9-4A92-858D-CBEDBA57300E}" srcOrd="4" destOrd="0" parTransId="{3D5BD62F-43F9-468B-B474-C828F99DA7B4}" sibTransId="{C06489DD-8477-4390-9769-1004C9FFD0BC}"/>
    <dgm:cxn modelId="{3118277A-B09B-4BA6-8CB3-7739FC5FE168}" type="presOf" srcId="{00BC4D26-38D9-4A92-858D-CBEDBA57300E}" destId="{CA1B760A-DCD4-457C-AA72-69D21C3B1FD1}" srcOrd="1" destOrd="0" presId="urn:microsoft.com/office/officeart/2005/8/layout/list1"/>
    <dgm:cxn modelId="{C34F34A3-C53D-48A7-9D64-1DB5E9510EE9}" type="presOf" srcId="{6862562D-E155-417C-8A82-D3C0F2A2A95A}" destId="{97E14B82-0B97-450B-99FB-8F49A76E3E2D}" srcOrd="0" destOrd="0" presId="urn:microsoft.com/office/officeart/2005/8/layout/list1"/>
    <dgm:cxn modelId="{92EF5380-6CC0-4DEA-8222-B16E94F19342}" srcId="{203F729D-F231-4F5B-A86B-E036E38E83EE}" destId="{E26465F0-BB09-4987-B2DD-34395B685E9C}" srcOrd="2" destOrd="0" parTransId="{073EAAA7-B345-4CFC-9DE4-E6832691E90C}" sibTransId="{ED05A490-2881-4599-8CD7-7E00B72605BC}"/>
    <dgm:cxn modelId="{C6F5CE2F-3A95-46FC-970F-EFC17235A6EA}" type="presOf" srcId="{A1F5A636-2E24-4333-8246-45D27A0FC505}" destId="{553DC82A-A85D-49DE-A6C0-B2674827EC2B}" srcOrd="1" destOrd="0" presId="urn:microsoft.com/office/officeart/2005/8/layout/list1"/>
    <dgm:cxn modelId="{F1A4C13D-1B50-475E-997D-9ABA72D8E135}" srcId="{203F729D-F231-4F5B-A86B-E036E38E83EE}" destId="{0C77A6CD-120C-48A6-AAA7-5C0067F0E533}" srcOrd="5" destOrd="0" parTransId="{86507AA1-E575-4270-AFE1-6DAF20A14137}" sibTransId="{D1D3C56B-565E-4398-B144-31697CC33323}"/>
    <dgm:cxn modelId="{77D58EF0-A799-4C52-85F8-5EB8BCA2630A}" srcId="{203F729D-F231-4F5B-A86B-E036E38E83EE}" destId="{3A2FE356-0C51-4C5E-BDF5-87987434F40F}" srcOrd="3" destOrd="0" parTransId="{43A9550A-3D3A-4D60-AF8B-5B8CD86C7916}" sibTransId="{FA96CD9C-5D88-4420-8CF1-C187B82EDB1B}"/>
    <dgm:cxn modelId="{45E220EC-8A9F-40C3-B173-CB8C4B82C6B4}" type="presOf" srcId="{203F729D-F231-4F5B-A86B-E036E38E83EE}" destId="{65EDD253-ACE7-4730-BD06-E24DF6820E0C}" srcOrd="0" destOrd="0" presId="urn:microsoft.com/office/officeart/2005/8/layout/list1"/>
    <dgm:cxn modelId="{745CF102-8A8B-4864-B212-F1D0D7724DB9}" type="presOf" srcId="{00BC4D26-38D9-4A92-858D-CBEDBA57300E}" destId="{835BDD67-0F3F-4ECE-8C72-C485025AD488}" srcOrd="0" destOrd="0" presId="urn:microsoft.com/office/officeart/2005/8/layout/list1"/>
    <dgm:cxn modelId="{3C700279-0542-4CC6-810C-8613A5DFADD8}" srcId="{203F729D-F231-4F5B-A86B-E036E38E83EE}" destId="{A1F5A636-2E24-4333-8246-45D27A0FC505}" srcOrd="0" destOrd="0" parTransId="{386032C4-09FA-4577-AF98-B2E1F2CDA8F3}" sibTransId="{F703B33B-06A9-4BEB-A514-76196E006A0B}"/>
    <dgm:cxn modelId="{A2D2D7E8-A165-4BC5-97B5-7005FB493DF3}" type="presOf" srcId="{3A2FE356-0C51-4C5E-BDF5-87987434F40F}" destId="{0BDF7982-1D9E-4D66-B3FF-28B7B8A90DBC}" srcOrd="0" destOrd="0" presId="urn:microsoft.com/office/officeart/2005/8/layout/list1"/>
    <dgm:cxn modelId="{505B7720-0BD7-466B-9EAF-0FBF8884AE87}" srcId="{203F729D-F231-4F5B-A86B-E036E38E83EE}" destId="{6862562D-E155-417C-8A82-D3C0F2A2A95A}" srcOrd="6" destOrd="0" parTransId="{BF8DD813-0AF1-4B49-8660-3B0770754C87}" sibTransId="{FC5210D2-1762-4C76-B3A4-6F1D33E0BA00}"/>
    <dgm:cxn modelId="{84A220BE-292F-4415-BA2F-F49B0CF50DE3}" type="presOf" srcId="{6862562D-E155-417C-8A82-D3C0F2A2A95A}" destId="{71DBD788-297A-4937-8361-B8DF7A961969}" srcOrd="1" destOrd="0" presId="urn:microsoft.com/office/officeart/2005/8/layout/list1"/>
    <dgm:cxn modelId="{52BD7D94-5AEF-46AE-9ACF-033267E2E91E}" type="presOf" srcId="{A1F5A636-2E24-4333-8246-45D27A0FC505}" destId="{C802B022-373C-45BA-8F23-7F1CB8DEE36D}" srcOrd="0" destOrd="0" presId="urn:microsoft.com/office/officeart/2005/8/layout/list1"/>
    <dgm:cxn modelId="{5B7E2D85-109F-4BAE-93EB-6A6E9C8B24B0}" type="presOf" srcId="{E26465F0-BB09-4987-B2DD-34395B685E9C}" destId="{271E6D5C-348C-4A27-82A3-24C47F9C0E1D}" srcOrd="1" destOrd="0" presId="urn:microsoft.com/office/officeart/2005/8/layout/list1"/>
    <dgm:cxn modelId="{1F0F563C-5021-433B-A848-A70FCBB991A8}" type="presOf" srcId="{02237E91-0D53-4C3B-84ED-2F1FDC9E6BB9}" destId="{E0D9A8EC-6A39-49AF-BB25-A526C8230BA4}" srcOrd="1" destOrd="0" presId="urn:microsoft.com/office/officeart/2005/8/layout/list1"/>
    <dgm:cxn modelId="{B6B4C317-04B8-4436-B384-3997B2F2C8AD}" type="presParOf" srcId="{65EDD253-ACE7-4730-BD06-E24DF6820E0C}" destId="{3CFFA72E-A04E-44FC-8390-ACDF1E9AE0E3}" srcOrd="0" destOrd="0" presId="urn:microsoft.com/office/officeart/2005/8/layout/list1"/>
    <dgm:cxn modelId="{6AEB3858-6CCD-4328-8F40-D099D3ADBF4E}" type="presParOf" srcId="{3CFFA72E-A04E-44FC-8390-ACDF1E9AE0E3}" destId="{C802B022-373C-45BA-8F23-7F1CB8DEE36D}" srcOrd="0" destOrd="0" presId="urn:microsoft.com/office/officeart/2005/8/layout/list1"/>
    <dgm:cxn modelId="{CC567FF3-0167-4742-ADF3-699C90E2DF62}" type="presParOf" srcId="{3CFFA72E-A04E-44FC-8390-ACDF1E9AE0E3}" destId="{553DC82A-A85D-49DE-A6C0-B2674827EC2B}" srcOrd="1" destOrd="0" presId="urn:microsoft.com/office/officeart/2005/8/layout/list1"/>
    <dgm:cxn modelId="{94D05FCC-1D17-473F-B748-450B689D0897}" type="presParOf" srcId="{65EDD253-ACE7-4730-BD06-E24DF6820E0C}" destId="{58AA3FAD-CF7B-4638-8EB3-F19D4C4B801B}" srcOrd="1" destOrd="0" presId="urn:microsoft.com/office/officeart/2005/8/layout/list1"/>
    <dgm:cxn modelId="{ED7DCD08-8D3C-4E09-9ACC-5D43C6876513}" type="presParOf" srcId="{65EDD253-ACE7-4730-BD06-E24DF6820E0C}" destId="{FC55B345-F624-46E1-9882-6AE02C2623B2}" srcOrd="2" destOrd="0" presId="urn:microsoft.com/office/officeart/2005/8/layout/list1"/>
    <dgm:cxn modelId="{4F1FBD0F-FA71-4AD6-A55B-DCEDC2165721}" type="presParOf" srcId="{65EDD253-ACE7-4730-BD06-E24DF6820E0C}" destId="{22DE6536-EFA5-4E8F-AE48-EB626AF0AF1B}" srcOrd="3" destOrd="0" presId="urn:microsoft.com/office/officeart/2005/8/layout/list1"/>
    <dgm:cxn modelId="{2063D312-E124-4EA5-A997-BDBB7FE7C187}" type="presParOf" srcId="{65EDD253-ACE7-4730-BD06-E24DF6820E0C}" destId="{04F1C8EA-7501-4965-A079-97C0C79B0EB2}" srcOrd="4" destOrd="0" presId="urn:microsoft.com/office/officeart/2005/8/layout/list1"/>
    <dgm:cxn modelId="{C44EA9B3-F73D-48FF-A35B-011FEC4E84CC}" type="presParOf" srcId="{04F1C8EA-7501-4965-A079-97C0C79B0EB2}" destId="{E15236AA-94C4-41D2-9084-29DCD2164D83}" srcOrd="0" destOrd="0" presId="urn:microsoft.com/office/officeart/2005/8/layout/list1"/>
    <dgm:cxn modelId="{ED29F3BB-E76B-4FA6-9A7B-A01808C81E75}" type="presParOf" srcId="{04F1C8EA-7501-4965-A079-97C0C79B0EB2}" destId="{E0D9A8EC-6A39-49AF-BB25-A526C8230BA4}" srcOrd="1" destOrd="0" presId="urn:microsoft.com/office/officeart/2005/8/layout/list1"/>
    <dgm:cxn modelId="{47FE01DE-647F-4294-8B49-096C7C6C4BE5}" type="presParOf" srcId="{65EDD253-ACE7-4730-BD06-E24DF6820E0C}" destId="{CC59239F-5593-4831-B3D0-452F61C78DDE}" srcOrd="5" destOrd="0" presId="urn:microsoft.com/office/officeart/2005/8/layout/list1"/>
    <dgm:cxn modelId="{F992AC04-01FB-4C30-886E-5E680FE5B429}" type="presParOf" srcId="{65EDD253-ACE7-4730-BD06-E24DF6820E0C}" destId="{60001303-2B04-4F6D-A1A3-B18BC3D49E6F}" srcOrd="6" destOrd="0" presId="urn:microsoft.com/office/officeart/2005/8/layout/list1"/>
    <dgm:cxn modelId="{60A33138-8106-44C2-A194-16CE43630D04}" type="presParOf" srcId="{65EDD253-ACE7-4730-BD06-E24DF6820E0C}" destId="{41B7AB7F-23D9-465B-A49C-17BCDB563E6F}" srcOrd="7" destOrd="0" presId="urn:microsoft.com/office/officeart/2005/8/layout/list1"/>
    <dgm:cxn modelId="{E6862BC8-A247-448E-B5FA-8D9577860D8A}" type="presParOf" srcId="{65EDD253-ACE7-4730-BD06-E24DF6820E0C}" destId="{F14FBEB2-3C39-4A1A-97C3-732B890FF3FA}" srcOrd="8" destOrd="0" presId="urn:microsoft.com/office/officeart/2005/8/layout/list1"/>
    <dgm:cxn modelId="{82323E89-A56A-4B05-A964-7DC327F058F4}" type="presParOf" srcId="{F14FBEB2-3C39-4A1A-97C3-732B890FF3FA}" destId="{F751EDE4-5D35-43AD-AA04-C69E297FBBAC}" srcOrd="0" destOrd="0" presId="urn:microsoft.com/office/officeart/2005/8/layout/list1"/>
    <dgm:cxn modelId="{B4656916-7AAF-4688-9F55-E7347D7C29E1}" type="presParOf" srcId="{F14FBEB2-3C39-4A1A-97C3-732B890FF3FA}" destId="{271E6D5C-348C-4A27-82A3-24C47F9C0E1D}" srcOrd="1" destOrd="0" presId="urn:microsoft.com/office/officeart/2005/8/layout/list1"/>
    <dgm:cxn modelId="{DEB7852E-6B06-46AE-8C5E-C4BA0B23AFAF}" type="presParOf" srcId="{65EDD253-ACE7-4730-BD06-E24DF6820E0C}" destId="{D3B174ED-A090-41CE-8650-07711E13212C}" srcOrd="9" destOrd="0" presId="urn:microsoft.com/office/officeart/2005/8/layout/list1"/>
    <dgm:cxn modelId="{D368CF3A-EE71-41E4-9BBB-70C5B6A13889}" type="presParOf" srcId="{65EDD253-ACE7-4730-BD06-E24DF6820E0C}" destId="{5E035977-AE23-4AB8-9E4D-2E1AF684EB8A}" srcOrd="10" destOrd="0" presId="urn:microsoft.com/office/officeart/2005/8/layout/list1"/>
    <dgm:cxn modelId="{A0B959C2-4140-44A7-8C7F-76AE1154E5AD}" type="presParOf" srcId="{65EDD253-ACE7-4730-BD06-E24DF6820E0C}" destId="{17BB74E0-AD78-4AF3-903A-76273DD05851}" srcOrd="11" destOrd="0" presId="urn:microsoft.com/office/officeart/2005/8/layout/list1"/>
    <dgm:cxn modelId="{D836F148-C064-456B-B8FD-FBB8F2DC0BE0}" type="presParOf" srcId="{65EDD253-ACE7-4730-BD06-E24DF6820E0C}" destId="{D49362F3-C248-499E-85E5-F094C22CB8D9}" srcOrd="12" destOrd="0" presId="urn:microsoft.com/office/officeart/2005/8/layout/list1"/>
    <dgm:cxn modelId="{1D41DCDF-1D13-42C9-A7C2-A47FDA01D913}" type="presParOf" srcId="{D49362F3-C248-499E-85E5-F094C22CB8D9}" destId="{0BDF7982-1D9E-4D66-B3FF-28B7B8A90DBC}" srcOrd="0" destOrd="0" presId="urn:microsoft.com/office/officeart/2005/8/layout/list1"/>
    <dgm:cxn modelId="{D45F031C-7D43-4B77-B0BD-2E70EE0C9C89}" type="presParOf" srcId="{D49362F3-C248-499E-85E5-F094C22CB8D9}" destId="{42446AF4-700C-4C44-83AC-4836B437F46E}" srcOrd="1" destOrd="0" presId="urn:microsoft.com/office/officeart/2005/8/layout/list1"/>
    <dgm:cxn modelId="{9BB0915D-1FE2-4121-AA0A-0E89FABC301D}" type="presParOf" srcId="{65EDD253-ACE7-4730-BD06-E24DF6820E0C}" destId="{86576DD8-CC2C-4AD8-A40D-BD872BBD4A85}" srcOrd="13" destOrd="0" presId="urn:microsoft.com/office/officeart/2005/8/layout/list1"/>
    <dgm:cxn modelId="{7AF9C752-B35A-4BBD-8FA7-BBF897AD7502}" type="presParOf" srcId="{65EDD253-ACE7-4730-BD06-E24DF6820E0C}" destId="{2BB072D1-BEF2-46B1-AA6C-12402438F1B3}" srcOrd="14" destOrd="0" presId="urn:microsoft.com/office/officeart/2005/8/layout/list1"/>
    <dgm:cxn modelId="{43DAF679-B113-402C-9541-979390E881AB}" type="presParOf" srcId="{65EDD253-ACE7-4730-BD06-E24DF6820E0C}" destId="{F292DBE7-2EAC-4154-8DC9-0D4F48025394}" srcOrd="15" destOrd="0" presId="urn:microsoft.com/office/officeart/2005/8/layout/list1"/>
    <dgm:cxn modelId="{A146694F-510C-4DBC-8E57-283F77417291}" type="presParOf" srcId="{65EDD253-ACE7-4730-BD06-E24DF6820E0C}" destId="{E6DEF7E1-AFB9-4E86-A2D2-C21F482850A4}" srcOrd="16" destOrd="0" presId="urn:microsoft.com/office/officeart/2005/8/layout/list1"/>
    <dgm:cxn modelId="{30814AE4-6AC3-46DF-B703-9CE4624D01A2}" type="presParOf" srcId="{E6DEF7E1-AFB9-4E86-A2D2-C21F482850A4}" destId="{835BDD67-0F3F-4ECE-8C72-C485025AD488}" srcOrd="0" destOrd="0" presId="urn:microsoft.com/office/officeart/2005/8/layout/list1"/>
    <dgm:cxn modelId="{06870126-4A2B-42FD-9B39-8ECB7508EE38}" type="presParOf" srcId="{E6DEF7E1-AFB9-4E86-A2D2-C21F482850A4}" destId="{CA1B760A-DCD4-457C-AA72-69D21C3B1FD1}" srcOrd="1" destOrd="0" presId="urn:microsoft.com/office/officeart/2005/8/layout/list1"/>
    <dgm:cxn modelId="{74690786-065D-4E77-B59C-684D125A56E6}" type="presParOf" srcId="{65EDD253-ACE7-4730-BD06-E24DF6820E0C}" destId="{F96D3C6F-96AB-4361-B2CC-7C706771EDC4}" srcOrd="17" destOrd="0" presId="urn:microsoft.com/office/officeart/2005/8/layout/list1"/>
    <dgm:cxn modelId="{0A6B7A7A-4B63-4A37-8D1B-BB0B3C6732DD}" type="presParOf" srcId="{65EDD253-ACE7-4730-BD06-E24DF6820E0C}" destId="{C5E4097F-A79E-42D4-8755-18CA214EC979}" srcOrd="18" destOrd="0" presId="urn:microsoft.com/office/officeart/2005/8/layout/list1"/>
    <dgm:cxn modelId="{EE44B865-85C4-430A-9DF5-0A340B19DA7D}" type="presParOf" srcId="{65EDD253-ACE7-4730-BD06-E24DF6820E0C}" destId="{0E50B77C-004A-4638-8EA5-58AB97375046}" srcOrd="19" destOrd="0" presId="urn:microsoft.com/office/officeart/2005/8/layout/list1"/>
    <dgm:cxn modelId="{7698DAEE-31F7-4473-A803-D3CEC7752301}" type="presParOf" srcId="{65EDD253-ACE7-4730-BD06-E24DF6820E0C}" destId="{4D2399D9-1997-45D2-8055-70C6245BE06F}" srcOrd="20" destOrd="0" presId="urn:microsoft.com/office/officeart/2005/8/layout/list1"/>
    <dgm:cxn modelId="{585CAC1B-3D07-4435-9756-FF6C7BDF659B}" type="presParOf" srcId="{4D2399D9-1997-45D2-8055-70C6245BE06F}" destId="{CBDE1502-7433-46B1-8023-B04696F7C2D3}" srcOrd="0" destOrd="0" presId="urn:microsoft.com/office/officeart/2005/8/layout/list1"/>
    <dgm:cxn modelId="{B9231DE0-9B8C-46A5-B3E7-C25830C7B3E3}" type="presParOf" srcId="{4D2399D9-1997-45D2-8055-70C6245BE06F}" destId="{E6626579-E72E-49A6-B87F-6CEC55BFE3E7}" srcOrd="1" destOrd="0" presId="urn:microsoft.com/office/officeart/2005/8/layout/list1"/>
    <dgm:cxn modelId="{4D1C297E-E8B8-442D-BB77-EE065204FB11}" type="presParOf" srcId="{65EDD253-ACE7-4730-BD06-E24DF6820E0C}" destId="{6790545C-1EBF-49A7-8872-DA61DE2EE923}" srcOrd="21" destOrd="0" presId="urn:microsoft.com/office/officeart/2005/8/layout/list1"/>
    <dgm:cxn modelId="{EAA5B187-3492-4068-A4BA-FC8421FF960D}" type="presParOf" srcId="{65EDD253-ACE7-4730-BD06-E24DF6820E0C}" destId="{A15D498F-A61A-4082-A3B1-3488054F30EC}" srcOrd="22" destOrd="0" presId="urn:microsoft.com/office/officeart/2005/8/layout/list1"/>
    <dgm:cxn modelId="{54A1D6AC-9C91-4255-80A4-2D95F929B6BB}" type="presParOf" srcId="{65EDD253-ACE7-4730-BD06-E24DF6820E0C}" destId="{2DF2412B-C32C-4772-BD52-2E186DC8E954}" srcOrd="23" destOrd="0" presId="urn:microsoft.com/office/officeart/2005/8/layout/list1"/>
    <dgm:cxn modelId="{51103B8D-992B-4A25-A2BB-ABE13844FDA3}" type="presParOf" srcId="{65EDD253-ACE7-4730-BD06-E24DF6820E0C}" destId="{2C44FD97-9D8E-4E2B-9E01-7B29294BF773}" srcOrd="24" destOrd="0" presId="urn:microsoft.com/office/officeart/2005/8/layout/list1"/>
    <dgm:cxn modelId="{9F664997-A7A2-46F8-810C-EDF21DC5143A}" type="presParOf" srcId="{2C44FD97-9D8E-4E2B-9E01-7B29294BF773}" destId="{97E14B82-0B97-450B-99FB-8F49A76E3E2D}" srcOrd="0" destOrd="0" presId="urn:microsoft.com/office/officeart/2005/8/layout/list1"/>
    <dgm:cxn modelId="{332A5A50-AECE-40A4-8AF8-00B55E637394}" type="presParOf" srcId="{2C44FD97-9D8E-4E2B-9E01-7B29294BF773}" destId="{71DBD788-297A-4937-8361-B8DF7A961969}" srcOrd="1" destOrd="0" presId="urn:microsoft.com/office/officeart/2005/8/layout/list1"/>
    <dgm:cxn modelId="{32064363-BE64-4F82-94A0-AF07F3BA6F8E}" type="presParOf" srcId="{65EDD253-ACE7-4730-BD06-E24DF6820E0C}" destId="{B8AD5AE4-DC37-41F1-90B6-43F3E77BAF8B}" srcOrd="25" destOrd="0" presId="urn:microsoft.com/office/officeart/2005/8/layout/list1"/>
    <dgm:cxn modelId="{25BD86DE-7CDE-4664-B204-B3609946E8F0}" type="presParOf" srcId="{65EDD253-ACE7-4730-BD06-E24DF6820E0C}" destId="{8BBD13F9-CC61-4CB4-B933-378BC86DBFFD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812A47-3ADF-4DBB-8630-F36D4740E82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5C6792-0914-494F-959B-38CD44BAA328}">
      <dgm:prSet phldrT="[Текст]"/>
      <dgm:spPr/>
      <dgm:t>
        <a:bodyPr/>
        <a:lstStyle/>
        <a:p>
          <a:r>
            <a:rPr lang="ru-RU" dirty="0" smtClean="0"/>
            <a:t>Открытые уроки</a:t>
          </a:r>
          <a:endParaRPr lang="ru-RU" dirty="0"/>
        </a:p>
      </dgm:t>
    </dgm:pt>
    <dgm:pt modelId="{6A625610-0A92-4F6F-B5A3-DC66114DC10E}" type="parTrans" cxnId="{A5543913-36A7-4615-A602-A2F2A0609A45}">
      <dgm:prSet/>
      <dgm:spPr/>
      <dgm:t>
        <a:bodyPr/>
        <a:lstStyle/>
        <a:p>
          <a:endParaRPr lang="ru-RU"/>
        </a:p>
      </dgm:t>
    </dgm:pt>
    <dgm:pt modelId="{217242E7-96D8-45DC-BB11-662B06D7F4E1}" type="sibTrans" cxnId="{A5543913-36A7-4615-A602-A2F2A0609A45}">
      <dgm:prSet/>
      <dgm:spPr/>
      <dgm:t>
        <a:bodyPr/>
        <a:lstStyle/>
        <a:p>
          <a:endParaRPr lang="ru-RU"/>
        </a:p>
      </dgm:t>
    </dgm:pt>
    <dgm:pt modelId="{454A1AC3-7290-4FF2-B230-E53148D2E090}">
      <dgm:prSet phldrT="[Текст]"/>
      <dgm:spPr/>
      <dgm:t>
        <a:bodyPr/>
        <a:lstStyle/>
        <a:p>
          <a:r>
            <a:rPr lang="ru-RU" dirty="0" smtClean="0"/>
            <a:t>На уровне образовательной организации</a:t>
          </a:r>
        </a:p>
        <a:p>
          <a:r>
            <a:rPr lang="ru-RU" dirty="0" smtClean="0"/>
            <a:t>206 педагогов</a:t>
          </a:r>
          <a:endParaRPr lang="ru-RU" dirty="0"/>
        </a:p>
      </dgm:t>
    </dgm:pt>
    <dgm:pt modelId="{CCF1C723-FEAE-47EF-98C9-6BDB9CEFCAAB}" type="parTrans" cxnId="{A30DDCFD-FBFC-4067-91CA-C589E356A513}">
      <dgm:prSet/>
      <dgm:spPr/>
      <dgm:t>
        <a:bodyPr/>
        <a:lstStyle/>
        <a:p>
          <a:endParaRPr lang="ru-RU"/>
        </a:p>
      </dgm:t>
    </dgm:pt>
    <dgm:pt modelId="{BACB93AD-1DEF-436A-AE38-C52708731242}" type="sibTrans" cxnId="{A30DDCFD-FBFC-4067-91CA-C589E356A513}">
      <dgm:prSet/>
      <dgm:spPr/>
      <dgm:t>
        <a:bodyPr/>
        <a:lstStyle/>
        <a:p>
          <a:endParaRPr lang="ru-RU"/>
        </a:p>
      </dgm:t>
    </dgm:pt>
    <dgm:pt modelId="{EB7DBF49-3A65-47AE-B226-FD61966B4DB2}">
      <dgm:prSet phldrT="[Текст]"/>
      <dgm:spPr/>
      <dgm:t>
        <a:bodyPr/>
        <a:lstStyle/>
        <a:p>
          <a:r>
            <a:rPr lang="ru-RU" dirty="0" smtClean="0"/>
            <a:t>На муниципальном уровне </a:t>
          </a:r>
        </a:p>
        <a:p>
          <a:r>
            <a:rPr lang="ru-RU" dirty="0" smtClean="0"/>
            <a:t>46 педагогов</a:t>
          </a:r>
          <a:endParaRPr lang="ru-RU" dirty="0"/>
        </a:p>
      </dgm:t>
    </dgm:pt>
    <dgm:pt modelId="{37BF3B90-1217-4782-BAAF-4956291FB80D}" type="parTrans" cxnId="{75602791-8D13-49BC-81A5-1477CAFFC027}">
      <dgm:prSet/>
      <dgm:spPr/>
      <dgm:t>
        <a:bodyPr/>
        <a:lstStyle/>
        <a:p>
          <a:endParaRPr lang="ru-RU"/>
        </a:p>
      </dgm:t>
    </dgm:pt>
    <dgm:pt modelId="{3CD1B931-D590-4778-8879-01B4148C042C}" type="sibTrans" cxnId="{75602791-8D13-49BC-81A5-1477CAFFC027}">
      <dgm:prSet/>
      <dgm:spPr/>
      <dgm:t>
        <a:bodyPr/>
        <a:lstStyle/>
        <a:p>
          <a:endParaRPr lang="ru-RU"/>
        </a:p>
      </dgm:t>
    </dgm:pt>
    <dgm:pt modelId="{31CA7625-44E0-434F-9148-D690FAF4084E}">
      <dgm:prSet phldrT="[Текст]"/>
      <dgm:spPr/>
      <dgm:t>
        <a:bodyPr/>
        <a:lstStyle/>
        <a:p>
          <a:r>
            <a:rPr lang="ru-RU" dirty="0" smtClean="0"/>
            <a:t>На региональном уровне</a:t>
          </a:r>
        </a:p>
        <a:p>
          <a:r>
            <a:rPr lang="ru-RU" dirty="0" smtClean="0"/>
            <a:t>29 педагогов</a:t>
          </a:r>
          <a:endParaRPr lang="ru-RU" dirty="0"/>
        </a:p>
      </dgm:t>
    </dgm:pt>
    <dgm:pt modelId="{A1053310-6DBF-4860-8B9A-22EA16286D5F}" type="parTrans" cxnId="{287D759A-EE09-4604-B6C1-9AD5D6720595}">
      <dgm:prSet/>
      <dgm:spPr/>
      <dgm:t>
        <a:bodyPr/>
        <a:lstStyle/>
        <a:p>
          <a:endParaRPr lang="ru-RU"/>
        </a:p>
      </dgm:t>
    </dgm:pt>
    <dgm:pt modelId="{56570BA6-52F3-4AE7-9C03-57429FE18C87}" type="sibTrans" cxnId="{287D759A-EE09-4604-B6C1-9AD5D6720595}">
      <dgm:prSet/>
      <dgm:spPr/>
      <dgm:t>
        <a:bodyPr/>
        <a:lstStyle/>
        <a:p>
          <a:endParaRPr lang="ru-RU"/>
        </a:p>
      </dgm:t>
    </dgm:pt>
    <dgm:pt modelId="{1D86EE8D-C00E-475B-A548-E54209D60C8B}">
      <dgm:prSet/>
      <dgm:spPr/>
      <dgm:t>
        <a:bodyPr/>
        <a:lstStyle/>
        <a:p>
          <a:r>
            <a:rPr lang="ru-RU" dirty="0" smtClean="0"/>
            <a:t>4 семинара </a:t>
          </a:r>
        </a:p>
        <a:p>
          <a:r>
            <a:rPr lang="ru-RU" dirty="0" smtClean="0"/>
            <a:t>для руководителей</a:t>
          </a:r>
          <a:endParaRPr lang="ru-RU" dirty="0"/>
        </a:p>
      </dgm:t>
    </dgm:pt>
    <dgm:pt modelId="{0BFBC045-63CB-437D-9AAD-3560C29A25C5}" type="parTrans" cxnId="{D9632EEF-45B4-4DD9-AEFE-3903DA469381}">
      <dgm:prSet/>
      <dgm:spPr/>
      <dgm:t>
        <a:bodyPr/>
        <a:lstStyle/>
        <a:p>
          <a:endParaRPr lang="ru-RU"/>
        </a:p>
      </dgm:t>
    </dgm:pt>
    <dgm:pt modelId="{05425691-DCC1-43E4-989F-D936281F66CE}" type="sibTrans" cxnId="{D9632EEF-45B4-4DD9-AEFE-3903DA469381}">
      <dgm:prSet/>
      <dgm:spPr/>
      <dgm:t>
        <a:bodyPr/>
        <a:lstStyle/>
        <a:p>
          <a:endParaRPr lang="ru-RU"/>
        </a:p>
      </dgm:t>
    </dgm:pt>
    <dgm:pt modelId="{65427898-3978-463E-A3F6-5BFBD8EAAB00}" type="pres">
      <dgm:prSet presAssocID="{93812A47-3ADF-4DBB-8630-F36D4740E82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DBB5FD6-B35F-4FA7-B714-8F8E7A7FA95D}" type="pres">
      <dgm:prSet presAssocID="{6C5C6792-0914-494F-959B-38CD44BAA328}" presName="hierRoot1" presStyleCnt="0">
        <dgm:presLayoutVars>
          <dgm:hierBranch val="init"/>
        </dgm:presLayoutVars>
      </dgm:prSet>
      <dgm:spPr/>
    </dgm:pt>
    <dgm:pt modelId="{36E1E157-CB04-4A9F-8AB3-8D7C8ACED8DA}" type="pres">
      <dgm:prSet presAssocID="{6C5C6792-0914-494F-959B-38CD44BAA328}" presName="rootComposite1" presStyleCnt="0"/>
      <dgm:spPr/>
    </dgm:pt>
    <dgm:pt modelId="{CDBFA0F1-A749-421C-93B6-A78786545A79}" type="pres">
      <dgm:prSet presAssocID="{6C5C6792-0914-494F-959B-38CD44BAA32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D5F19E-6D85-4CE9-922A-A2C481888EBB}" type="pres">
      <dgm:prSet presAssocID="{6C5C6792-0914-494F-959B-38CD44BAA32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F67C3AA-338F-46C5-8AFB-7493982BB301}" type="pres">
      <dgm:prSet presAssocID="{6C5C6792-0914-494F-959B-38CD44BAA328}" presName="hierChild2" presStyleCnt="0"/>
      <dgm:spPr/>
    </dgm:pt>
    <dgm:pt modelId="{C1CAFAC0-9BFC-4603-953C-0BCF01118751}" type="pres">
      <dgm:prSet presAssocID="{CCF1C723-FEAE-47EF-98C9-6BDB9CEFCAAB}" presName="Name37" presStyleLbl="parChTrans1D2" presStyleIdx="0" presStyleCnt="3"/>
      <dgm:spPr/>
      <dgm:t>
        <a:bodyPr/>
        <a:lstStyle/>
        <a:p>
          <a:endParaRPr lang="ru-RU"/>
        </a:p>
      </dgm:t>
    </dgm:pt>
    <dgm:pt modelId="{F8467B05-A1A6-4371-B81D-7E14DA96AFEF}" type="pres">
      <dgm:prSet presAssocID="{454A1AC3-7290-4FF2-B230-E53148D2E090}" presName="hierRoot2" presStyleCnt="0">
        <dgm:presLayoutVars>
          <dgm:hierBranch val="init"/>
        </dgm:presLayoutVars>
      </dgm:prSet>
      <dgm:spPr/>
    </dgm:pt>
    <dgm:pt modelId="{77ED9EDE-717C-442A-833C-7AD140622489}" type="pres">
      <dgm:prSet presAssocID="{454A1AC3-7290-4FF2-B230-E53148D2E090}" presName="rootComposite" presStyleCnt="0"/>
      <dgm:spPr/>
    </dgm:pt>
    <dgm:pt modelId="{AE1A28E2-404D-4A03-B9DA-19A528A125AD}" type="pres">
      <dgm:prSet presAssocID="{454A1AC3-7290-4FF2-B230-E53148D2E09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C3C838-ED6C-4D9A-AD64-A684246CD546}" type="pres">
      <dgm:prSet presAssocID="{454A1AC3-7290-4FF2-B230-E53148D2E090}" presName="rootConnector" presStyleLbl="node2" presStyleIdx="0" presStyleCnt="3"/>
      <dgm:spPr/>
      <dgm:t>
        <a:bodyPr/>
        <a:lstStyle/>
        <a:p>
          <a:endParaRPr lang="ru-RU"/>
        </a:p>
      </dgm:t>
    </dgm:pt>
    <dgm:pt modelId="{65CB1A26-3182-46D2-8F0C-104B1A508ACF}" type="pres">
      <dgm:prSet presAssocID="{454A1AC3-7290-4FF2-B230-E53148D2E090}" presName="hierChild4" presStyleCnt="0"/>
      <dgm:spPr/>
    </dgm:pt>
    <dgm:pt modelId="{FA839F33-88B2-49FC-9D0B-F3863835FE9C}" type="pres">
      <dgm:prSet presAssocID="{454A1AC3-7290-4FF2-B230-E53148D2E090}" presName="hierChild5" presStyleCnt="0"/>
      <dgm:spPr/>
    </dgm:pt>
    <dgm:pt modelId="{13079F1C-1E17-4B80-929E-410604D9CD4A}" type="pres">
      <dgm:prSet presAssocID="{37BF3B90-1217-4782-BAAF-4956291FB80D}" presName="Name37" presStyleLbl="parChTrans1D2" presStyleIdx="1" presStyleCnt="3"/>
      <dgm:spPr/>
      <dgm:t>
        <a:bodyPr/>
        <a:lstStyle/>
        <a:p>
          <a:endParaRPr lang="ru-RU"/>
        </a:p>
      </dgm:t>
    </dgm:pt>
    <dgm:pt modelId="{683BCA34-B720-467E-902E-DFB0A970DE01}" type="pres">
      <dgm:prSet presAssocID="{EB7DBF49-3A65-47AE-B226-FD61966B4DB2}" presName="hierRoot2" presStyleCnt="0">
        <dgm:presLayoutVars>
          <dgm:hierBranch val="init"/>
        </dgm:presLayoutVars>
      </dgm:prSet>
      <dgm:spPr/>
    </dgm:pt>
    <dgm:pt modelId="{FB699968-8AE8-434E-86CC-B2F466009FF3}" type="pres">
      <dgm:prSet presAssocID="{EB7DBF49-3A65-47AE-B226-FD61966B4DB2}" presName="rootComposite" presStyleCnt="0"/>
      <dgm:spPr/>
    </dgm:pt>
    <dgm:pt modelId="{1742B4B3-EAEE-4291-93D1-10BA37A7B88E}" type="pres">
      <dgm:prSet presAssocID="{EB7DBF49-3A65-47AE-B226-FD61966B4DB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A3A518-9973-4009-B2DA-867B6E5DB744}" type="pres">
      <dgm:prSet presAssocID="{EB7DBF49-3A65-47AE-B226-FD61966B4DB2}" presName="rootConnector" presStyleLbl="node2" presStyleIdx="1" presStyleCnt="3"/>
      <dgm:spPr/>
      <dgm:t>
        <a:bodyPr/>
        <a:lstStyle/>
        <a:p>
          <a:endParaRPr lang="ru-RU"/>
        </a:p>
      </dgm:t>
    </dgm:pt>
    <dgm:pt modelId="{98C5762B-2C56-4027-9D83-5882CFC4B0CB}" type="pres">
      <dgm:prSet presAssocID="{EB7DBF49-3A65-47AE-B226-FD61966B4DB2}" presName="hierChild4" presStyleCnt="0"/>
      <dgm:spPr/>
    </dgm:pt>
    <dgm:pt modelId="{C558A117-F3B2-4160-A091-D8C791205AB2}" type="pres">
      <dgm:prSet presAssocID="{EB7DBF49-3A65-47AE-B226-FD61966B4DB2}" presName="hierChild5" presStyleCnt="0"/>
      <dgm:spPr/>
    </dgm:pt>
    <dgm:pt modelId="{617A043C-1F67-4791-937C-C1A7FC5CF602}" type="pres">
      <dgm:prSet presAssocID="{A1053310-6DBF-4860-8B9A-22EA16286D5F}" presName="Name37" presStyleLbl="parChTrans1D2" presStyleIdx="2" presStyleCnt="3"/>
      <dgm:spPr/>
      <dgm:t>
        <a:bodyPr/>
        <a:lstStyle/>
        <a:p>
          <a:endParaRPr lang="ru-RU"/>
        </a:p>
      </dgm:t>
    </dgm:pt>
    <dgm:pt modelId="{FBED6376-5F16-4B51-941F-B45534091E63}" type="pres">
      <dgm:prSet presAssocID="{31CA7625-44E0-434F-9148-D690FAF4084E}" presName="hierRoot2" presStyleCnt="0">
        <dgm:presLayoutVars>
          <dgm:hierBranch val="init"/>
        </dgm:presLayoutVars>
      </dgm:prSet>
      <dgm:spPr/>
    </dgm:pt>
    <dgm:pt modelId="{71DEFABF-E9E1-4DC7-A102-FDA09447043B}" type="pres">
      <dgm:prSet presAssocID="{31CA7625-44E0-434F-9148-D690FAF4084E}" presName="rootComposite" presStyleCnt="0"/>
      <dgm:spPr/>
    </dgm:pt>
    <dgm:pt modelId="{B57CF54A-D2B6-42F9-ADE3-355A7E5EC7DA}" type="pres">
      <dgm:prSet presAssocID="{31CA7625-44E0-434F-9148-D690FAF4084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DE1C75-7D43-4D1D-9AED-3154D4EDE8EB}" type="pres">
      <dgm:prSet presAssocID="{31CA7625-44E0-434F-9148-D690FAF4084E}" presName="rootConnector" presStyleLbl="node2" presStyleIdx="2" presStyleCnt="3"/>
      <dgm:spPr/>
      <dgm:t>
        <a:bodyPr/>
        <a:lstStyle/>
        <a:p>
          <a:endParaRPr lang="ru-RU"/>
        </a:p>
      </dgm:t>
    </dgm:pt>
    <dgm:pt modelId="{4ADCC4EE-DEE5-4AB7-98E5-8627C1719210}" type="pres">
      <dgm:prSet presAssocID="{31CA7625-44E0-434F-9148-D690FAF4084E}" presName="hierChild4" presStyleCnt="0"/>
      <dgm:spPr/>
    </dgm:pt>
    <dgm:pt modelId="{F46883DA-0C9C-40FA-A28C-061DBEAE2488}" type="pres">
      <dgm:prSet presAssocID="{31CA7625-44E0-434F-9148-D690FAF4084E}" presName="hierChild5" presStyleCnt="0"/>
      <dgm:spPr/>
    </dgm:pt>
    <dgm:pt modelId="{96792920-DC87-4DFF-B19D-ED5B40B82CD8}" type="pres">
      <dgm:prSet presAssocID="{6C5C6792-0914-494F-959B-38CD44BAA328}" presName="hierChild3" presStyleCnt="0"/>
      <dgm:spPr/>
    </dgm:pt>
    <dgm:pt modelId="{93983291-55B9-4AA2-BC78-0464EC91E80B}" type="pres">
      <dgm:prSet presAssocID="{1D86EE8D-C00E-475B-A548-E54209D60C8B}" presName="hierRoot1" presStyleCnt="0">
        <dgm:presLayoutVars>
          <dgm:hierBranch val="init"/>
        </dgm:presLayoutVars>
      </dgm:prSet>
      <dgm:spPr/>
    </dgm:pt>
    <dgm:pt modelId="{977352E3-930D-48A8-94BA-FB0BEE551F6E}" type="pres">
      <dgm:prSet presAssocID="{1D86EE8D-C00E-475B-A548-E54209D60C8B}" presName="rootComposite1" presStyleCnt="0"/>
      <dgm:spPr/>
    </dgm:pt>
    <dgm:pt modelId="{1442CB0F-1C7E-4A8E-B7AC-D7E3EB3E244A}" type="pres">
      <dgm:prSet presAssocID="{1D86EE8D-C00E-475B-A548-E54209D60C8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0D26B6-7B02-4424-B6B1-FE33799AD4D6}" type="pres">
      <dgm:prSet presAssocID="{1D86EE8D-C00E-475B-A548-E54209D60C8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2C814F8-108C-4FCF-8070-21A264A716BB}" type="pres">
      <dgm:prSet presAssocID="{1D86EE8D-C00E-475B-A548-E54209D60C8B}" presName="hierChild2" presStyleCnt="0"/>
      <dgm:spPr/>
    </dgm:pt>
    <dgm:pt modelId="{B1510293-8401-4333-84B2-B54FAA775466}" type="pres">
      <dgm:prSet presAssocID="{1D86EE8D-C00E-475B-A548-E54209D60C8B}" presName="hierChild3" presStyleCnt="0"/>
      <dgm:spPr/>
    </dgm:pt>
  </dgm:ptLst>
  <dgm:cxnLst>
    <dgm:cxn modelId="{783891C9-B2A6-4010-BABD-2672BF6C12E1}" type="presOf" srcId="{EB7DBF49-3A65-47AE-B226-FD61966B4DB2}" destId="{1742B4B3-EAEE-4291-93D1-10BA37A7B88E}" srcOrd="0" destOrd="0" presId="urn:microsoft.com/office/officeart/2005/8/layout/orgChart1"/>
    <dgm:cxn modelId="{44AD4564-0883-4428-82F3-76591038C335}" type="presOf" srcId="{31CA7625-44E0-434F-9148-D690FAF4084E}" destId="{2CDE1C75-7D43-4D1D-9AED-3154D4EDE8EB}" srcOrd="1" destOrd="0" presId="urn:microsoft.com/office/officeart/2005/8/layout/orgChart1"/>
    <dgm:cxn modelId="{2774A754-C705-443B-8FC8-CDA4BA28E395}" type="presOf" srcId="{A1053310-6DBF-4860-8B9A-22EA16286D5F}" destId="{617A043C-1F67-4791-937C-C1A7FC5CF602}" srcOrd="0" destOrd="0" presId="urn:microsoft.com/office/officeart/2005/8/layout/orgChart1"/>
    <dgm:cxn modelId="{A5543913-36A7-4615-A602-A2F2A0609A45}" srcId="{93812A47-3ADF-4DBB-8630-F36D4740E821}" destId="{6C5C6792-0914-494F-959B-38CD44BAA328}" srcOrd="0" destOrd="0" parTransId="{6A625610-0A92-4F6F-B5A3-DC66114DC10E}" sibTransId="{217242E7-96D8-45DC-BB11-662B06D7F4E1}"/>
    <dgm:cxn modelId="{C10368F0-3E20-4308-B525-4A0266B1B968}" type="presOf" srcId="{CCF1C723-FEAE-47EF-98C9-6BDB9CEFCAAB}" destId="{C1CAFAC0-9BFC-4603-953C-0BCF01118751}" srcOrd="0" destOrd="0" presId="urn:microsoft.com/office/officeart/2005/8/layout/orgChart1"/>
    <dgm:cxn modelId="{36FD9C89-C0DE-4092-A791-2FBEB49740D3}" type="presOf" srcId="{93812A47-3ADF-4DBB-8630-F36D4740E821}" destId="{65427898-3978-463E-A3F6-5BFBD8EAAB00}" srcOrd="0" destOrd="0" presId="urn:microsoft.com/office/officeart/2005/8/layout/orgChart1"/>
    <dgm:cxn modelId="{75602791-8D13-49BC-81A5-1477CAFFC027}" srcId="{6C5C6792-0914-494F-959B-38CD44BAA328}" destId="{EB7DBF49-3A65-47AE-B226-FD61966B4DB2}" srcOrd="1" destOrd="0" parTransId="{37BF3B90-1217-4782-BAAF-4956291FB80D}" sibTransId="{3CD1B931-D590-4778-8879-01B4148C042C}"/>
    <dgm:cxn modelId="{0BDCC45D-D5C1-4CA9-B610-036C1FC54712}" type="presOf" srcId="{1D86EE8D-C00E-475B-A548-E54209D60C8B}" destId="{160D26B6-7B02-4424-B6B1-FE33799AD4D6}" srcOrd="1" destOrd="0" presId="urn:microsoft.com/office/officeart/2005/8/layout/orgChart1"/>
    <dgm:cxn modelId="{721074A2-C1D6-4B6B-AC69-FA5AAC7BCDAA}" type="presOf" srcId="{1D86EE8D-C00E-475B-A548-E54209D60C8B}" destId="{1442CB0F-1C7E-4A8E-B7AC-D7E3EB3E244A}" srcOrd="0" destOrd="0" presId="urn:microsoft.com/office/officeart/2005/8/layout/orgChart1"/>
    <dgm:cxn modelId="{39FAA706-76A0-4A95-A5F8-0DFE88A44C33}" type="presOf" srcId="{37BF3B90-1217-4782-BAAF-4956291FB80D}" destId="{13079F1C-1E17-4B80-929E-410604D9CD4A}" srcOrd="0" destOrd="0" presId="urn:microsoft.com/office/officeart/2005/8/layout/orgChart1"/>
    <dgm:cxn modelId="{FF429664-347D-45C3-8181-0E39134216D7}" type="presOf" srcId="{6C5C6792-0914-494F-959B-38CD44BAA328}" destId="{CDBFA0F1-A749-421C-93B6-A78786545A79}" srcOrd="0" destOrd="0" presId="urn:microsoft.com/office/officeart/2005/8/layout/orgChart1"/>
    <dgm:cxn modelId="{62AA8CAE-3170-4C6B-9164-52C2ECDF7CD8}" type="presOf" srcId="{454A1AC3-7290-4FF2-B230-E53148D2E090}" destId="{76C3C838-ED6C-4D9A-AD64-A684246CD546}" srcOrd="1" destOrd="0" presId="urn:microsoft.com/office/officeart/2005/8/layout/orgChart1"/>
    <dgm:cxn modelId="{A30DDCFD-FBFC-4067-91CA-C589E356A513}" srcId="{6C5C6792-0914-494F-959B-38CD44BAA328}" destId="{454A1AC3-7290-4FF2-B230-E53148D2E090}" srcOrd="0" destOrd="0" parTransId="{CCF1C723-FEAE-47EF-98C9-6BDB9CEFCAAB}" sibTransId="{BACB93AD-1DEF-436A-AE38-C52708731242}"/>
    <dgm:cxn modelId="{0081260A-D71C-4EDD-A347-DCE018BA3871}" type="presOf" srcId="{6C5C6792-0914-494F-959B-38CD44BAA328}" destId="{6AD5F19E-6D85-4CE9-922A-A2C481888EBB}" srcOrd="1" destOrd="0" presId="urn:microsoft.com/office/officeart/2005/8/layout/orgChart1"/>
    <dgm:cxn modelId="{D9632EEF-45B4-4DD9-AEFE-3903DA469381}" srcId="{93812A47-3ADF-4DBB-8630-F36D4740E821}" destId="{1D86EE8D-C00E-475B-A548-E54209D60C8B}" srcOrd="1" destOrd="0" parTransId="{0BFBC045-63CB-437D-9AAD-3560C29A25C5}" sibTransId="{05425691-DCC1-43E4-989F-D936281F66CE}"/>
    <dgm:cxn modelId="{D71C7621-2849-480C-BE57-74CC01BD9819}" type="presOf" srcId="{31CA7625-44E0-434F-9148-D690FAF4084E}" destId="{B57CF54A-D2B6-42F9-ADE3-355A7E5EC7DA}" srcOrd="0" destOrd="0" presId="urn:microsoft.com/office/officeart/2005/8/layout/orgChart1"/>
    <dgm:cxn modelId="{CC5BA70D-B7DA-42C1-B48D-6A4AE4590DF6}" type="presOf" srcId="{454A1AC3-7290-4FF2-B230-E53148D2E090}" destId="{AE1A28E2-404D-4A03-B9DA-19A528A125AD}" srcOrd="0" destOrd="0" presId="urn:microsoft.com/office/officeart/2005/8/layout/orgChart1"/>
    <dgm:cxn modelId="{5A1B7487-DBCA-4E3E-BD6C-4E31F3AD6275}" type="presOf" srcId="{EB7DBF49-3A65-47AE-B226-FD61966B4DB2}" destId="{F2A3A518-9973-4009-B2DA-867B6E5DB744}" srcOrd="1" destOrd="0" presId="urn:microsoft.com/office/officeart/2005/8/layout/orgChart1"/>
    <dgm:cxn modelId="{287D759A-EE09-4604-B6C1-9AD5D6720595}" srcId="{6C5C6792-0914-494F-959B-38CD44BAA328}" destId="{31CA7625-44E0-434F-9148-D690FAF4084E}" srcOrd="2" destOrd="0" parTransId="{A1053310-6DBF-4860-8B9A-22EA16286D5F}" sibTransId="{56570BA6-52F3-4AE7-9C03-57429FE18C87}"/>
    <dgm:cxn modelId="{9328A8D3-EC9E-481D-926C-11D40199EE6C}" type="presParOf" srcId="{65427898-3978-463E-A3F6-5BFBD8EAAB00}" destId="{EDBB5FD6-B35F-4FA7-B714-8F8E7A7FA95D}" srcOrd="0" destOrd="0" presId="urn:microsoft.com/office/officeart/2005/8/layout/orgChart1"/>
    <dgm:cxn modelId="{80A96619-479A-45AD-AC43-04884CF047E2}" type="presParOf" srcId="{EDBB5FD6-B35F-4FA7-B714-8F8E7A7FA95D}" destId="{36E1E157-CB04-4A9F-8AB3-8D7C8ACED8DA}" srcOrd="0" destOrd="0" presId="urn:microsoft.com/office/officeart/2005/8/layout/orgChart1"/>
    <dgm:cxn modelId="{92E1FF87-B461-47B5-A622-382BC4061EE4}" type="presParOf" srcId="{36E1E157-CB04-4A9F-8AB3-8D7C8ACED8DA}" destId="{CDBFA0F1-A749-421C-93B6-A78786545A79}" srcOrd="0" destOrd="0" presId="urn:microsoft.com/office/officeart/2005/8/layout/orgChart1"/>
    <dgm:cxn modelId="{F1A05C16-EF46-4F93-96D0-56024EC191B6}" type="presParOf" srcId="{36E1E157-CB04-4A9F-8AB3-8D7C8ACED8DA}" destId="{6AD5F19E-6D85-4CE9-922A-A2C481888EBB}" srcOrd="1" destOrd="0" presId="urn:microsoft.com/office/officeart/2005/8/layout/orgChart1"/>
    <dgm:cxn modelId="{5CA76475-DAB7-42E1-AE56-FCCD7795BF26}" type="presParOf" srcId="{EDBB5FD6-B35F-4FA7-B714-8F8E7A7FA95D}" destId="{7F67C3AA-338F-46C5-8AFB-7493982BB301}" srcOrd="1" destOrd="0" presId="urn:microsoft.com/office/officeart/2005/8/layout/orgChart1"/>
    <dgm:cxn modelId="{06356BEB-FCCF-41F0-BD84-64969591DD8F}" type="presParOf" srcId="{7F67C3AA-338F-46C5-8AFB-7493982BB301}" destId="{C1CAFAC0-9BFC-4603-953C-0BCF01118751}" srcOrd="0" destOrd="0" presId="urn:microsoft.com/office/officeart/2005/8/layout/orgChart1"/>
    <dgm:cxn modelId="{D8CCC06B-9864-4FD4-B778-3EBF5B139A74}" type="presParOf" srcId="{7F67C3AA-338F-46C5-8AFB-7493982BB301}" destId="{F8467B05-A1A6-4371-B81D-7E14DA96AFEF}" srcOrd="1" destOrd="0" presId="urn:microsoft.com/office/officeart/2005/8/layout/orgChart1"/>
    <dgm:cxn modelId="{6402A15B-B24B-4F8D-9699-07BBFEBB9331}" type="presParOf" srcId="{F8467B05-A1A6-4371-B81D-7E14DA96AFEF}" destId="{77ED9EDE-717C-442A-833C-7AD140622489}" srcOrd="0" destOrd="0" presId="urn:microsoft.com/office/officeart/2005/8/layout/orgChart1"/>
    <dgm:cxn modelId="{4A81A49F-ADDD-4149-9CEA-47E2E2BF6681}" type="presParOf" srcId="{77ED9EDE-717C-442A-833C-7AD140622489}" destId="{AE1A28E2-404D-4A03-B9DA-19A528A125AD}" srcOrd="0" destOrd="0" presId="urn:microsoft.com/office/officeart/2005/8/layout/orgChart1"/>
    <dgm:cxn modelId="{2630DF0D-1B1D-43C7-A719-51EF342DBEC8}" type="presParOf" srcId="{77ED9EDE-717C-442A-833C-7AD140622489}" destId="{76C3C838-ED6C-4D9A-AD64-A684246CD546}" srcOrd="1" destOrd="0" presId="urn:microsoft.com/office/officeart/2005/8/layout/orgChart1"/>
    <dgm:cxn modelId="{8C7E231D-505B-4ECF-8972-F05E88569D6F}" type="presParOf" srcId="{F8467B05-A1A6-4371-B81D-7E14DA96AFEF}" destId="{65CB1A26-3182-46D2-8F0C-104B1A508ACF}" srcOrd="1" destOrd="0" presId="urn:microsoft.com/office/officeart/2005/8/layout/orgChart1"/>
    <dgm:cxn modelId="{2938617E-2FF3-4D86-8B0A-268207DEE8B6}" type="presParOf" srcId="{F8467B05-A1A6-4371-B81D-7E14DA96AFEF}" destId="{FA839F33-88B2-49FC-9D0B-F3863835FE9C}" srcOrd="2" destOrd="0" presId="urn:microsoft.com/office/officeart/2005/8/layout/orgChart1"/>
    <dgm:cxn modelId="{594837BF-DACC-49FE-B4C3-A113D1AB0092}" type="presParOf" srcId="{7F67C3AA-338F-46C5-8AFB-7493982BB301}" destId="{13079F1C-1E17-4B80-929E-410604D9CD4A}" srcOrd="2" destOrd="0" presId="urn:microsoft.com/office/officeart/2005/8/layout/orgChart1"/>
    <dgm:cxn modelId="{2E386A42-E1F2-4118-9A06-37AF6C3D972D}" type="presParOf" srcId="{7F67C3AA-338F-46C5-8AFB-7493982BB301}" destId="{683BCA34-B720-467E-902E-DFB0A970DE01}" srcOrd="3" destOrd="0" presId="urn:microsoft.com/office/officeart/2005/8/layout/orgChart1"/>
    <dgm:cxn modelId="{E0E9898F-2F0F-4244-952E-36CB5E90D3DC}" type="presParOf" srcId="{683BCA34-B720-467E-902E-DFB0A970DE01}" destId="{FB699968-8AE8-434E-86CC-B2F466009FF3}" srcOrd="0" destOrd="0" presId="urn:microsoft.com/office/officeart/2005/8/layout/orgChart1"/>
    <dgm:cxn modelId="{44005343-CEA7-4539-869C-9B0B0D1CEB88}" type="presParOf" srcId="{FB699968-8AE8-434E-86CC-B2F466009FF3}" destId="{1742B4B3-EAEE-4291-93D1-10BA37A7B88E}" srcOrd="0" destOrd="0" presId="urn:microsoft.com/office/officeart/2005/8/layout/orgChart1"/>
    <dgm:cxn modelId="{3653448D-8AA0-4E6F-BE2B-0BF5277B89AD}" type="presParOf" srcId="{FB699968-8AE8-434E-86CC-B2F466009FF3}" destId="{F2A3A518-9973-4009-B2DA-867B6E5DB744}" srcOrd="1" destOrd="0" presId="urn:microsoft.com/office/officeart/2005/8/layout/orgChart1"/>
    <dgm:cxn modelId="{D64DCDB2-1005-47D9-8910-505866DB895C}" type="presParOf" srcId="{683BCA34-B720-467E-902E-DFB0A970DE01}" destId="{98C5762B-2C56-4027-9D83-5882CFC4B0CB}" srcOrd="1" destOrd="0" presId="urn:microsoft.com/office/officeart/2005/8/layout/orgChart1"/>
    <dgm:cxn modelId="{2C1D313A-E98B-4007-84C8-A393B4C6D8E0}" type="presParOf" srcId="{683BCA34-B720-467E-902E-DFB0A970DE01}" destId="{C558A117-F3B2-4160-A091-D8C791205AB2}" srcOrd="2" destOrd="0" presId="urn:microsoft.com/office/officeart/2005/8/layout/orgChart1"/>
    <dgm:cxn modelId="{DBF4DD3C-2C8C-4842-B786-47351FA7DBBB}" type="presParOf" srcId="{7F67C3AA-338F-46C5-8AFB-7493982BB301}" destId="{617A043C-1F67-4791-937C-C1A7FC5CF602}" srcOrd="4" destOrd="0" presId="urn:microsoft.com/office/officeart/2005/8/layout/orgChart1"/>
    <dgm:cxn modelId="{17FDEC86-9839-45CA-8B13-29FD52241276}" type="presParOf" srcId="{7F67C3AA-338F-46C5-8AFB-7493982BB301}" destId="{FBED6376-5F16-4B51-941F-B45534091E63}" srcOrd="5" destOrd="0" presId="urn:microsoft.com/office/officeart/2005/8/layout/orgChart1"/>
    <dgm:cxn modelId="{9D2FA781-EFA0-4F18-9376-7AC8681A83D7}" type="presParOf" srcId="{FBED6376-5F16-4B51-941F-B45534091E63}" destId="{71DEFABF-E9E1-4DC7-A102-FDA09447043B}" srcOrd="0" destOrd="0" presId="urn:microsoft.com/office/officeart/2005/8/layout/orgChart1"/>
    <dgm:cxn modelId="{55CEDA92-DACC-4C66-82D4-C5F994900069}" type="presParOf" srcId="{71DEFABF-E9E1-4DC7-A102-FDA09447043B}" destId="{B57CF54A-D2B6-42F9-ADE3-355A7E5EC7DA}" srcOrd="0" destOrd="0" presId="urn:microsoft.com/office/officeart/2005/8/layout/orgChart1"/>
    <dgm:cxn modelId="{0FA01423-CBC9-4DA8-A882-FAB42C739F8B}" type="presParOf" srcId="{71DEFABF-E9E1-4DC7-A102-FDA09447043B}" destId="{2CDE1C75-7D43-4D1D-9AED-3154D4EDE8EB}" srcOrd="1" destOrd="0" presId="urn:microsoft.com/office/officeart/2005/8/layout/orgChart1"/>
    <dgm:cxn modelId="{67D0985A-F092-4D77-9003-9ECC32C12D42}" type="presParOf" srcId="{FBED6376-5F16-4B51-941F-B45534091E63}" destId="{4ADCC4EE-DEE5-4AB7-98E5-8627C1719210}" srcOrd="1" destOrd="0" presId="urn:microsoft.com/office/officeart/2005/8/layout/orgChart1"/>
    <dgm:cxn modelId="{A4BA89FB-15F7-4CAA-97C5-5E1AE10F5C58}" type="presParOf" srcId="{FBED6376-5F16-4B51-941F-B45534091E63}" destId="{F46883DA-0C9C-40FA-A28C-061DBEAE2488}" srcOrd="2" destOrd="0" presId="urn:microsoft.com/office/officeart/2005/8/layout/orgChart1"/>
    <dgm:cxn modelId="{73D3399C-C361-4827-A7B6-1B4DC8AAD6EF}" type="presParOf" srcId="{EDBB5FD6-B35F-4FA7-B714-8F8E7A7FA95D}" destId="{96792920-DC87-4DFF-B19D-ED5B40B82CD8}" srcOrd="2" destOrd="0" presId="urn:microsoft.com/office/officeart/2005/8/layout/orgChart1"/>
    <dgm:cxn modelId="{F79CC225-03EC-4B60-9C18-590558B3F20A}" type="presParOf" srcId="{65427898-3978-463E-A3F6-5BFBD8EAAB00}" destId="{93983291-55B9-4AA2-BC78-0464EC91E80B}" srcOrd="1" destOrd="0" presId="urn:microsoft.com/office/officeart/2005/8/layout/orgChart1"/>
    <dgm:cxn modelId="{70B90D1A-6B3E-404F-B440-E6B2ABDF19B7}" type="presParOf" srcId="{93983291-55B9-4AA2-BC78-0464EC91E80B}" destId="{977352E3-930D-48A8-94BA-FB0BEE551F6E}" srcOrd="0" destOrd="0" presId="urn:microsoft.com/office/officeart/2005/8/layout/orgChart1"/>
    <dgm:cxn modelId="{9C2FDCF2-86C9-4E2B-8536-56DD6F7CB17D}" type="presParOf" srcId="{977352E3-930D-48A8-94BA-FB0BEE551F6E}" destId="{1442CB0F-1C7E-4A8E-B7AC-D7E3EB3E244A}" srcOrd="0" destOrd="0" presId="urn:microsoft.com/office/officeart/2005/8/layout/orgChart1"/>
    <dgm:cxn modelId="{D1D1F1A1-E997-4FE6-A36A-182777D35E65}" type="presParOf" srcId="{977352E3-930D-48A8-94BA-FB0BEE551F6E}" destId="{160D26B6-7B02-4424-B6B1-FE33799AD4D6}" srcOrd="1" destOrd="0" presId="urn:microsoft.com/office/officeart/2005/8/layout/orgChart1"/>
    <dgm:cxn modelId="{269EBBF6-1535-40B4-8AE1-B949952BF796}" type="presParOf" srcId="{93983291-55B9-4AA2-BC78-0464EC91E80B}" destId="{B2C814F8-108C-4FCF-8070-21A264A716BB}" srcOrd="1" destOrd="0" presId="urn:microsoft.com/office/officeart/2005/8/layout/orgChart1"/>
    <dgm:cxn modelId="{733D6F57-A09F-40FD-8B8B-CE0BD180AF0E}" type="presParOf" srcId="{93983291-55B9-4AA2-BC78-0464EC91E80B}" destId="{B1510293-8401-4333-84B2-B54FAA77546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1EEEB5-5631-43BE-8700-12ABD69EA64C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20F0BC5-9936-42D5-9EE2-7416D8F90C34}">
      <dgm:prSet phldrT="[Текст]" custT="1"/>
      <dgm:spPr/>
      <dgm:t>
        <a:bodyPr/>
        <a:lstStyle/>
        <a:p>
          <a:r>
            <a:rPr lang="ru-RU" sz="2400" dirty="0" smtClean="0"/>
            <a:t>Взаимодействие учителя и родителей по формированию здорового образа жизни младших школьников </a:t>
          </a:r>
          <a:r>
            <a:rPr lang="ru-RU" sz="2400" b="0" dirty="0" smtClean="0"/>
            <a:t>(МБОУ СОШ № 22, МБОУ лицей, МКОУ ЦО №4)</a:t>
          </a:r>
          <a:endParaRPr lang="ru-RU" sz="2400" b="0" dirty="0"/>
        </a:p>
      </dgm:t>
    </dgm:pt>
    <dgm:pt modelId="{A665712B-DAAE-49AC-AF50-DF668C24E662}" type="parTrans" cxnId="{41803FAD-8E13-432D-9872-717F96F5B913}">
      <dgm:prSet/>
      <dgm:spPr/>
      <dgm:t>
        <a:bodyPr/>
        <a:lstStyle/>
        <a:p>
          <a:endParaRPr lang="ru-RU"/>
        </a:p>
      </dgm:t>
    </dgm:pt>
    <dgm:pt modelId="{DCFCEC57-3B01-43DF-BAAC-E15BFED76103}" type="sibTrans" cxnId="{41803FAD-8E13-432D-9872-717F96F5B913}">
      <dgm:prSet/>
      <dgm:spPr/>
      <dgm:t>
        <a:bodyPr/>
        <a:lstStyle/>
        <a:p>
          <a:endParaRPr lang="ru-RU"/>
        </a:p>
      </dgm:t>
    </dgm:pt>
    <dgm:pt modelId="{24F53C1C-E52A-4B88-BC90-FCBD06092FED}">
      <dgm:prSet phldrT="[Текст]" custT="1"/>
      <dgm:spPr/>
      <dgm:t>
        <a:bodyPr/>
        <a:lstStyle/>
        <a:p>
          <a:r>
            <a:rPr lang="ru-RU" sz="2400" b="0" dirty="0" smtClean="0"/>
            <a:t>«Опыт работы на основе реализации курса «Люби и знай свой отчий край» (МБОУ лицей)</a:t>
          </a:r>
          <a:endParaRPr lang="ru-RU" sz="2400" b="0" dirty="0"/>
        </a:p>
      </dgm:t>
    </dgm:pt>
    <dgm:pt modelId="{8090E5C3-2497-4DA5-AD31-C422788D4969}" type="parTrans" cxnId="{AF8A611B-D896-4EB1-B83D-69D1942DE4DD}">
      <dgm:prSet/>
      <dgm:spPr/>
      <dgm:t>
        <a:bodyPr/>
        <a:lstStyle/>
        <a:p>
          <a:endParaRPr lang="ru-RU"/>
        </a:p>
      </dgm:t>
    </dgm:pt>
    <dgm:pt modelId="{2F487D50-E123-4689-BBC6-E9C84E37DA75}" type="sibTrans" cxnId="{AF8A611B-D896-4EB1-B83D-69D1942DE4DD}">
      <dgm:prSet/>
      <dgm:spPr/>
      <dgm:t>
        <a:bodyPr/>
        <a:lstStyle/>
        <a:p>
          <a:endParaRPr lang="ru-RU"/>
        </a:p>
      </dgm:t>
    </dgm:pt>
    <dgm:pt modelId="{3C065A18-0198-4BFE-BA5A-79788E731325}">
      <dgm:prSet phldrT="[Текст]" custT="1"/>
      <dgm:spPr/>
      <dgm:t>
        <a:bodyPr/>
        <a:lstStyle/>
        <a:p>
          <a:r>
            <a:rPr lang="ru-RU" sz="2400" b="0" dirty="0" smtClean="0"/>
            <a:t>«Проектирование образовательного процесса в условиях реализации ФГОС» (МБОУ СОШ № 17)</a:t>
          </a:r>
          <a:endParaRPr lang="ru-RU" sz="2400" b="0" dirty="0"/>
        </a:p>
      </dgm:t>
    </dgm:pt>
    <dgm:pt modelId="{846FA221-BA50-451F-946E-9FD01C16E56A}" type="parTrans" cxnId="{07F00A4A-A266-458C-A78B-44022B3923FC}">
      <dgm:prSet/>
      <dgm:spPr/>
      <dgm:t>
        <a:bodyPr/>
        <a:lstStyle/>
        <a:p>
          <a:endParaRPr lang="ru-RU"/>
        </a:p>
      </dgm:t>
    </dgm:pt>
    <dgm:pt modelId="{C28CA561-E3D8-45FE-8FD8-3B7B798806BE}" type="sibTrans" cxnId="{07F00A4A-A266-458C-A78B-44022B3923FC}">
      <dgm:prSet/>
      <dgm:spPr/>
      <dgm:t>
        <a:bodyPr/>
        <a:lstStyle/>
        <a:p>
          <a:endParaRPr lang="ru-RU"/>
        </a:p>
      </dgm:t>
    </dgm:pt>
    <dgm:pt modelId="{8B1E0C5A-599B-401B-9143-51D240D21CCE}" type="pres">
      <dgm:prSet presAssocID="{B11EEEB5-5631-43BE-8700-12ABD69EA6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A111AE-CD13-4D4C-A0B8-FFC918FCF9AF}" type="pres">
      <dgm:prSet presAssocID="{420F0BC5-9936-42D5-9EE2-7416D8F90C34}" presName="parentLin" presStyleCnt="0"/>
      <dgm:spPr/>
    </dgm:pt>
    <dgm:pt modelId="{F9ADD54E-1EB7-4304-94E1-AFFBF9498462}" type="pres">
      <dgm:prSet presAssocID="{420F0BC5-9936-42D5-9EE2-7416D8F90C3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43F8660-3F72-490D-AF2D-169EB4E3A9C1}" type="pres">
      <dgm:prSet presAssocID="{420F0BC5-9936-42D5-9EE2-7416D8F90C34}" presName="parentText" presStyleLbl="node1" presStyleIdx="0" presStyleCnt="3" custScaleX="142857" custScaleY="1858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9727C-6B61-44F9-BEF9-D6123B8B9163}" type="pres">
      <dgm:prSet presAssocID="{420F0BC5-9936-42D5-9EE2-7416D8F90C34}" presName="negativeSpace" presStyleCnt="0"/>
      <dgm:spPr/>
    </dgm:pt>
    <dgm:pt modelId="{A27538A7-7B76-4073-9B5B-7E26712D17C7}" type="pres">
      <dgm:prSet presAssocID="{420F0BC5-9936-42D5-9EE2-7416D8F90C34}" presName="childText" presStyleLbl="conFgAcc1" presStyleIdx="0" presStyleCnt="3">
        <dgm:presLayoutVars>
          <dgm:bulletEnabled val="1"/>
        </dgm:presLayoutVars>
      </dgm:prSet>
      <dgm:spPr/>
    </dgm:pt>
    <dgm:pt modelId="{791C3013-6EBB-4802-9222-00617942AC94}" type="pres">
      <dgm:prSet presAssocID="{DCFCEC57-3B01-43DF-BAAC-E15BFED76103}" presName="spaceBetweenRectangles" presStyleCnt="0"/>
      <dgm:spPr/>
    </dgm:pt>
    <dgm:pt modelId="{1E7A2E0C-C97B-4E77-B918-811A04841E3B}" type="pres">
      <dgm:prSet presAssocID="{24F53C1C-E52A-4B88-BC90-FCBD06092FED}" presName="parentLin" presStyleCnt="0"/>
      <dgm:spPr/>
    </dgm:pt>
    <dgm:pt modelId="{FA5C0063-4237-4203-A4CC-606E289F114A}" type="pres">
      <dgm:prSet presAssocID="{24F53C1C-E52A-4B88-BC90-FCBD06092FE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F6D0597-026D-4288-A4AE-410B9CF7D447}" type="pres">
      <dgm:prSet presAssocID="{24F53C1C-E52A-4B88-BC90-FCBD06092FED}" presName="parentText" presStyleLbl="node1" presStyleIdx="1" presStyleCnt="3" custScaleX="142857" custScaleY="1858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B28A8E-A8DB-4821-8CD1-B548F0EBA436}" type="pres">
      <dgm:prSet presAssocID="{24F53C1C-E52A-4B88-BC90-FCBD06092FED}" presName="negativeSpace" presStyleCnt="0"/>
      <dgm:spPr/>
    </dgm:pt>
    <dgm:pt modelId="{56B068D1-102F-4651-88A4-A86DCE6F1EA2}" type="pres">
      <dgm:prSet presAssocID="{24F53C1C-E52A-4B88-BC90-FCBD06092FED}" presName="childText" presStyleLbl="conFgAcc1" presStyleIdx="1" presStyleCnt="3">
        <dgm:presLayoutVars>
          <dgm:bulletEnabled val="1"/>
        </dgm:presLayoutVars>
      </dgm:prSet>
      <dgm:spPr/>
    </dgm:pt>
    <dgm:pt modelId="{4990C3CB-0F71-4CA3-8E54-4B18903C1633}" type="pres">
      <dgm:prSet presAssocID="{2F487D50-E123-4689-BBC6-E9C84E37DA75}" presName="spaceBetweenRectangles" presStyleCnt="0"/>
      <dgm:spPr/>
    </dgm:pt>
    <dgm:pt modelId="{91CBC4A6-4055-41B0-ABFF-9307D55383ED}" type="pres">
      <dgm:prSet presAssocID="{3C065A18-0198-4BFE-BA5A-79788E731325}" presName="parentLin" presStyleCnt="0"/>
      <dgm:spPr/>
    </dgm:pt>
    <dgm:pt modelId="{386C0A65-42F4-4E9D-85A5-844BB6C410A5}" type="pres">
      <dgm:prSet presAssocID="{3C065A18-0198-4BFE-BA5A-79788E73132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180D8C0-8EEE-406F-9C23-6C856AE1CD40}" type="pres">
      <dgm:prSet presAssocID="{3C065A18-0198-4BFE-BA5A-79788E731325}" presName="parentText" presStyleLbl="node1" presStyleIdx="2" presStyleCnt="3" custScaleX="142857" custScaleY="1858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15099-47A3-4E20-AE32-FD8D0260F01D}" type="pres">
      <dgm:prSet presAssocID="{3C065A18-0198-4BFE-BA5A-79788E731325}" presName="negativeSpace" presStyleCnt="0"/>
      <dgm:spPr/>
    </dgm:pt>
    <dgm:pt modelId="{2AFEA933-7CF7-43F7-A637-C8C886FDC611}" type="pres">
      <dgm:prSet presAssocID="{3C065A18-0198-4BFE-BA5A-79788E73132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3670D14-6705-496A-A63F-E35FB44EAEDD}" type="presOf" srcId="{3C065A18-0198-4BFE-BA5A-79788E731325}" destId="{A180D8C0-8EEE-406F-9C23-6C856AE1CD40}" srcOrd="1" destOrd="0" presId="urn:microsoft.com/office/officeart/2005/8/layout/list1"/>
    <dgm:cxn modelId="{07F00A4A-A266-458C-A78B-44022B3923FC}" srcId="{B11EEEB5-5631-43BE-8700-12ABD69EA64C}" destId="{3C065A18-0198-4BFE-BA5A-79788E731325}" srcOrd="2" destOrd="0" parTransId="{846FA221-BA50-451F-946E-9FD01C16E56A}" sibTransId="{C28CA561-E3D8-45FE-8FD8-3B7B798806BE}"/>
    <dgm:cxn modelId="{AF8A611B-D896-4EB1-B83D-69D1942DE4DD}" srcId="{B11EEEB5-5631-43BE-8700-12ABD69EA64C}" destId="{24F53C1C-E52A-4B88-BC90-FCBD06092FED}" srcOrd="1" destOrd="0" parTransId="{8090E5C3-2497-4DA5-AD31-C422788D4969}" sibTransId="{2F487D50-E123-4689-BBC6-E9C84E37DA75}"/>
    <dgm:cxn modelId="{C3DC6CE2-1D9D-4070-A0B4-4BE709EE4E75}" type="presOf" srcId="{420F0BC5-9936-42D5-9EE2-7416D8F90C34}" destId="{943F8660-3F72-490D-AF2D-169EB4E3A9C1}" srcOrd="1" destOrd="0" presId="urn:microsoft.com/office/officeart/2005/8/layout/list1"/>
    <dgm:cxn modelId="{4A843FFC-D1BC-4F64-8010-9B1E0B9EC64E}" type="presOf" srcId="{24F53C1C-E52A-4B88-BC90-FCBD06092FED}" destId="{3F6D0597-026D-4288-A4AE-410B9CF7D447}" srcOrd="1" destOrd="0" presId="urn:microsoft.com/office/officeart/2005/8/layout/list1"/>
    <dgm:cxn modelId="{F7EC28BC-D5AE-443F-B437-52CD33B02C97}" type="presOf" srcId="{B11EEEB5-5631-43BE-8700-12ABD69EA64C}" destId="{8B1E0C5A-599B-401B-9143-51D240D21CCE}" srcOrd="0" destOrd="0" presId="urn:microsoft.com/office/officeart/2005/8/layout/list1"/>
    <dgm:cxn modelId="{F09F97A2-CDD8-4774-AAFA-5612D12163F6}" type="presOf" srcId="{24F53C1C-E52A-4B88-BC90-FCBD06092FED}" destId="{FA5C0063-4237-4203-A4CC-606E289F114A}" srcOrd="0" destOrd="0" presId="urn:microsoft.com/office/officeart/2005/8/layout/list1"/>
    <dgm:cxn modelId="{41803FAD-8E13-432D-9872-717F96F5B913}" srcId="{B11EEEB5-5631-43BE-8700-12ABD69EA64C}" destId="{420F0BC5-9936-42D5-9EE2-7416D8F90C34}" srcOrd="0" destOrd="0" parTransId="{A665712B-DAAE-49AC-AF50-DF668C24E662}" sibTransId="{DCFCEC57-3B01-43DF-BAAC-E15BFED76103}"/>
    <dgm:cxn modelId="{B5961A27-3F69-4E05-B9B9-5E0CB6B30F19}" type="presOf" srcId="{3C065A18-0198-4BFE-BA5A-79788E731325}" destId="{386C0A65-42F4-4E9D-85A5-844BB6C410A5}" srcOrd="0" destOrd="0" presId="urn:microsoft.com/office/officeart/2005/8/layout/list1"/>
    <dgm:cxn modelId="{F0190542-9DC4-4C24-ABB4-2CFE758F29EC}" type="presOf" srcId="{420F0BC5-9936-42D5-9EE2-7416D8F90C34}" destId="{F9ADD54E-1EB7-4304-94E1-AFFBF9498462}" srcOrd="0" destOrd="0" presId="urn:microsoft.com/office/officeart/2005/8/layout/list1"/>
    <dgm:cxn modelId="{28529621-6700-4C76-9603-F952F915CA1B}" type="presParOf" srcId="{8B1E0C5A-599B-401B-9143-51D240D21CCE}" destId="{52A111AE-CD13-4D4C-A0B8-FFC918FCF9AF}" srcOrd="0" destOrd="0" presId="urn:microsoft.com/office/officeart/2005/8/layout/list1"/>
    <dgm:cxn modelId="{B1E2FB71-AE01-411D-818F-62F84E895E12}" type="presParOf" srcId="{52A111AE-CD13-4D4C-A0B8-FFC918FCF9AF}" destId="{F9ADD54E-1EB7-4304-94E1-AFFBF9498462}" srcOrd="0" destOrd="0" presId="urn:microsoft.com/office/officeart/2005/8/layout/list1"/>
    <dgm:cxn modelId="{AA73C91E-2B54-4A5D-8A46-F8139D5DE689}" type="presParOf" srcId="{52A111AE-CD13-4D4C-A0B8-FFC918FCF9AF}" destId="{943F8660-3F72-490D-AF2D-169EB4E3A9C1}" srcOrd="1" destOrd="0" presId="urn:microsoft.com/office/officeart/2005/8/layout/list1"/>
    <dgm:cxn modelId="{0C6D6E52-EF50-4089-AA9A-320D2CF0EFEF}" type="presParOf" srcId="{8B1E0C5A-599B-401B-9143-51D240D21CCE}" destId="{57B9727C-6B61-44F9-BEF9-D6123B8B9163}" srcOrd="1" destOrd="0" presId="urn:microsoft.com/office/officeart/2005/8/layout/list1"/>
    <dgm:cxn modelId="{B18F743B-1375-4985-B8EF-C0FE3FC69CC2}" type="presParOf" srcId="{8B1E0C5A-599B-401B-9143-51D240D21CCE}" destId="{A27538A7-7B76-4073-9B5B-7E26712D17C7}" srcOrd="2" destOrd="0" presId="urn:microsoft.com/office/officeart/2005/8/layout/list1"/>
    <dgm:cxn modelId="{0D4FB1C8-E1C6-41C3-B384-0920EFF06957}" type="presParOf" srcId="{8B1E0C5A-599B-401B-9143-51D240D21CCE}" destId="{791C3013-6EBB-4802-9222-00617942AC94}" srcOrd="3" destOrd="0" presId="urn:microsoft.com/office/officeart/2005/8/layout/list1"/>
    <dgm:cxn modelId="{F8D6EF1E-B439-4535-BD7D-D3F1518258E5}" type="presParOf" srcId="{8B1E0C5A-599B-401B-9143-51D240D21CCE}" destId="{1E7A2E0C-C97B-4E77-B918-811A04841E3B}" srcOrd="4" destOrd="0" presId="urn:microsoft.com/office/officeart/2005/8/layout/list1"/>
    <dgm:cxn modelId="{CD518630-64DD-4D15-88BD-DE4DABB40496}" type="presParOf" srcId="{1E7A2E0C-C97B-4E77-B918-811A04841E3B}" destId="{FA5C0063-4237-4203-A4CC-606E289F114A}" srcOrd="0" destOrd="0" presId="urn:microsoft.com/office/officeart/2005/8/layout/list1"/>
    <dgm:cxn modelId="{D09A2F36-2C0B-4BC9-8E47-245A1DC945C9}" type="presParOf" srcId="{1E7A2E0C-C97B-4E77-B918-811A04841E3B}" destId="{3F6D0597-026D-4288-A4AE-410B9CF7D447}" srcOrd="1" destOrd="0" presId="urn:microsoft.com/office/officeart/2005/8/layout/list1"/>
    <dgm:cxn modelId="{2FBF4CD4-B304-4033-92BD-AE53964327DE}" type="presParOf" srcId="{8B1E0C5A-599B-401B-9143-51D240D21CCE}" destId="{E5B28A8E-A8DB-4821-8CD1-B548F0EBA436}" srcOrd="5" destOrd="0" presId="urn:microsoft.com/office/officeart/2005/8/layout/list1"/>
    <dgm:cxn modelId="{F3591174-DEFF-4420-9B1B-11FB399C66DD}" type="presParOf" srcId="{8B1E0C5A-599B-401B-9143-51D240D21CCE}" destId="{56B068D1-102F-4651-88A4-A86DCE6F1EA2}" srcOrd="6" destOrd="0" presId="urn:microsoft.com/office/officeart/2005/8/layout/list1"/>
    <dgm:cxn modelId="{D5A2D387-C94D-4F7A-9B8A-F0CB059EBF63}" type="presParOf" srcId="{8B1E0C5A-599B-401B-9143-51D240D21CCE}" destId="{4990C3CB-0F71-4CA3-8E54-4B18903C1633}" srcOrd="7" destOrd="0" presId="urn:microsoft.com/office/officeart/2005/8/layout/list1"/>
    <dgm:cxn modelId="{DCAE0621-DC63-428A-85CD-FAE5E4CA1CC9}" type="presParOf" srcId="{8B1E0C5A-599B-401B-9143-51D240D21CCE}" destId="{91CBC4A6-4055-41B0-ABFF-9307D55383ED}" srcOrd="8" destOrd="0" presId="urn:microsoft.com/office/officeart/2005/8/layout/list1"/>
    <dgm:cxn modelId="{9C454AFC-6548-4A75-815A-D5E9D396E102}" type="presParOf" srcId="{91CBC4A6-4055-41B0-ABFF-9307D55383ED}" destId="{386C0A65-42F4-4E9D-85A5-844BB6C410A5}" srcOrd="0" destOrd="0" presId="urn:microsoft.com/office/officeart/2005/8/layout/list1"/>
    <dgm:cxn modelId="{CE86CC27-E253-435A-AD84-97EC0BD4FDD9}" type="presParOf" srcId="{91CBC4A6-4055-41B0-ABFF-9307D55383ED}" destId="{A180D8C0-8EEE-406F-9C23-6C856AE1CD40}" srcOrd="1" destOrd="0" presId="urn:microsoft.com/office/officeart/2005/8/layout/list1"/>
    <dgm:cxn modelId="{1456BC85-68DA-47FC-9DCA-6A59AA236AC5}" type="presParOf" srcId="{8B1E0C5A-599B-401B-9143-51D240D21CCE}" destId="{FA315099-47A3-4E20-AE32-FD8D0260F01D}" srcOrd="9" destOrd="0" presId="urn:microsoft.com/office/officeart/2005/8/layout/list1"/>
    <dgm:cxn modelId="{1D29E8E7-FD89-4C54-BD04-A7888E50D72A}" type="presParOf" srcId="{8B1E0C5A-599B-401B-9143-51D240D21CCE}" destId="{2AFEA933-7CF7-43F7-A637-C8C886FDC61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75A2B6C-A6A1-450D-BF25-5847C9D6C0E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124D63-3596-4A63-9293-9A3CD1EEDCF1}">
      <dgm:prSet phldrT="[Текст]"/>
      <dgm:spPr/>
      <dgm:t>
        <a:bodyPr/>
        <a:lstStyle/>
        <a:p>
          <a:r>
            <a:rPr lang="ru-RU" b="1" smtClean="0"/>
            <a:t>Воспитание </a:t>
          </a:r>
        </a:p>
        <a:p>
          <a:r>
            <a:rPr lang="ru-RU" b="1" smtClean="0"/>
            <a:t>с помощью медиапространства</a:t>
          </a:r>
          <a:endParaRPr lang="ru-RU" dirty="0"/>
        </a:p>
      </dgm:t>
    </dgm:pt>
    <dgm:pt modelId="{3CB8FDF9-8931-42DA-988D-4E6B67D18D7D}" type="parTrans" cxnId="{38D5AA79-F33D-4571-8EE8-8A6A6E8EFF65}">
      <dgm:prSet/>
      <dgm:spPr/>
      <dgm:t>
        <a:bodyPr/>
        <a:lstStyle/>
        <a:p>
          <a:endParaRPr lang="ru-RU"/>
        </a:p>
      </dgm:t>
    </dgm:pt>
    <dgm:pt modelId="{4F861B8E-D9C9-44E6-AF2C-D006326FF7E0}" type="sibTrans" cxnId="{38D5AA79-F33D-4571-8EE8-8A6A6E8EFF65}">
      <dgm:prSet/>
      <dgm:spPr/>
      <dgm:t>
        <a:bodyPr/>
        <a:lstStyle/>
        <a:p>
          <a:endParaRPr lang="ru-RU"/>
        </a:p>
      </dgm:t>
    </dgm:pt>
    <dgm:pt modelId="{35417C10-447C-4692-BFDD-9179C8D02FBA}">
      <dgm:prSet phldrT="[Текст]"/>
      <dgm:spPr/>
      <dgm:t>
        <a:bodyPr/>
        <a:lstStyle/>
        <a:p>
          <a:r>
            <a:rPr lang="ru-RU" b="1" dirty="0" smtClean="0"/>
            <a:t>I место – авторский коллектив МКОУ «Центр образования </a:t>
          </a:r>
          <a:r>
            <a:rPr lang="ru-RU" b="1" dirty="0" err="1" smtClean="0"/>
            <a:t>Бестужевский</a:t>
          </a:r>
          <a:r>
            <a:rPr lang="ru-RU" b="1" dirty="0" smtClean="0"/>
            <a:t>»: Т.В. </a:t>
          </a:r>
          <a:r>
            <a:rPr lang="ru-RU" b="1" dirty="0" err="1" smtClean="0"/>
            <a:t>Разомазова</a:t>
          </a:r>
          <a:r>
            <a:rPr lang="ru-RU" b="1" dirty="0" smtClean="0"/>
            <a:t>, учитель химии, биологии и географии, В.Л. </a:t>
          </a:r>
          <a:r>
            <a:rPr lang="ru-RU" b="1" dirty="0" err="1" smtClean="0"/>
            <a:t>Купрейчик</a:t>
          </a:r>
          <a:r>
            <a:rPr lang="ru-RU" b="1" dirty="0" smtClean="0"/>
            <a:t>, учитель русского языка, литературы, педагог дополнительного образования</a:t>
          </a:r>
          <a:endParaRPr lang="ru-RU" dirty="0"/>
        </a:p>
      </dgm:t>
    </dgm:pt>
    <dgm:pt modelId="{B4E05805-703D-45EC-ABC4-1EB880951433}" type="parTrans" cxnId="{146EBE91-C035-4DF3-863C-AB4D17BE8A8C}">
      <dgm:prSet/>
      <dgm:spPr/>
      <dgm:t>
        <a:bodyPr/>
        <a:lstStyle/>
        <a:p>
          <a:endParaRPr lang="ru-RU"/>
        </a:p>
      </dgm:t>
    </dgm:pt>
    <dgm:pt modelId="{BB78C2D7-28BB-4881-BA0A-C152B0A1DA6A}" type="sibTrans" cxnId="{146EBE91-C035-4DF3-863C-AB4D17BE8A8C}">
      <dgm:prSet/>
      <dgm:spPr/>
      <dgm:t>
        <a:bodyPr/>
        <a:lstStyle/>
        <a:p>
          <a:endParaRPr lang="ru-RU"/>
        </a:p>
      </dgm:t>
    </dgm:pt>
    <dgm:pt modelId="{CA4DB206-90BC-4B03-96B0-9370E267207D}">
      <dgm:prSet phldrT="[Текст]"/>
      <dgm:spPr/>
      <dgm:t>
        <a:bodyPr/>
        <a:lstStyle/>
        <a:p>
          <a:r>
            <a:rPr lang="ru-RU" b="1" smtClean="0"/>
            <a:t>Воспитание </a:t>
          </a:r>
        </a:p>
        <a:p>
          <a:r>
            <a:rPr lang="ru-RU" b="1" smtClean="0"/>
            <a:t>через </a:t>
          </a:r>
          <a:r>
            <a:rPr lang="ru-RU" b="1" dirty="0" smtClean="0"/>
            <a:t>музей</a:t>
          </a:r>
          <a:endParaRPr lang="ru-RU" dirty="0"/>
        </a:p>
      </dgm:t>
    </dgm:pt>
    <dgm:pt modelId="{EDD54CEE-5F27-48DE-9FA7-1118B1F58515}" type="parTrans" cxnId="{C134546B-0D54-48B4-B780-37AE46CFC044}">
      <dgm:prSet/>
      <dgm:spPr/>
      <dgm:t>
        <a:bodyPr/>
        <a:lstStyle/>
        <a:p>
          <a:endParaRPr lang="ru-RU"/>
        </a:p>
      </dgm:t>
    </dgm:pt>
    <dgm:pt modelId="{0717862F-5A42-4AB3-BD2B-9E234BCF4CB4}" type="sibTrans" cxnId="{C134546B-0D54-48B4-B780-37AE46CFC044}">
      <dgm:prSet/>
      <dgm:spPr/>
      <dgm:t>
        <a:bodyPr/>
        <a:lstStyle/>
        <a:p>
          <a:endParaRPr lang="ru-RU"/>
        </a:p>
      </dgm:t>
    </dgm:pt>
    <dgm:pt modelId="{BCA7C1D7-71DB-4CEE-B091-DC6C8043CB65}">
      <dgm:prSet phldrT="[Текст]"/>
      <dgm:spPr/>
      <dgm:t>
        <a:bodyPr/>
        <a:lstStyle/>
        <a:p>
          <a:r>
            <a:rPr lang="ru-RU" b="1" dirty="0" smtClean="0"/>
            <a:t>II место – Т.И. Мальцева, учитель технологии МКОУ средняя общеобразовательная школа № 21</a:t>
          </a:r>
          <a:endParaRPr lang="ru-RU" dirty="0"/>
        </a:p>
      </dgm:t>
    </dgm:pt>
    <dgm:pt modelId="{0D39F62D-D1E7-434A-BEB6-12C67E3477BF}" type="parTrans" cxnId="{A8E0A25C-E93C-4AB9-A70D-D45D83DA6811}">
      <dgm:prSet/>
      <dgm:spPr/>
      <dgm:t>
        <a:bodyPr/>
        <a:lstStyle/>
        <a:p>
          <a:endParaRPr lang="ru-RU"/>
        </a:p>
      </dgm:t>
    </dgm:pt>
    <dgm:pt modelId="{FA42EBCA-A3EC-46C0-8358-17A158CCFA9A}" type="sibTrans" cxnId="{A8E0A25C-E93C-4AB9-A70D-D45D83DA6811}">
      <dgm:prSet/>
      <dgm:spPr/>
      <dgm:t>
        <a:bodyPr/>
        <a:lstStyle/>
        <a:p>
          <a:endParaRPr lang="ru-RU"/>
        </a:p>
      </dgm:t>
    </dgm:pt>
    <dgm:pt modelId="{C6E268F7-3A2D-42E4-9BBE-7147E6A56E6B}" type="pres">
      <dgm:prSet presAssocID="{B75A2B6C-A6A1-450D-BF25-5847C9D6C0E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5FEDC9-4C24-4093-BBFA-A505E9F18A3D}" type="pres">
      <dgm:prSet presAssocID="{26124D63-3596-4A63-9293-9A3CD1EEDCF1}" presName="linNode" presStyleCnt="0"/>
      <dgm:spPr/>
    </dgm:pt>
    <dgm:pt modelId="{33423DF1-A5B6-4272-AFED-30BD661566CE}" type="pres">
      <dgm:prSet presAssocID="{26124D63-3596-4A63-9293-9A3CD1EEDCF1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CF648-4C44-4AF2-BEDD-C02CE6903928}" type="pres">
      <dgm:prSet presAssocID="{26124D63-3596-4A63-9293-9A3CD1EEDCF1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D4930-A05C-4300-BF2E-CDD130808500}" type="pres">
      <dgm:prSet presAssocID="{4F861B8E-D9C9-44E6-AF2C-D006326FF7E0}" presName="sp" presStyleCnt="0"/>
      <dgm:spPr/>
    </dgm:pt>
    <dgm:pt modelId="{3CA2D034-5209-416E-824A-2BC57363D572}" type="pres">
      <dgm:prSet presAssocID="{CA4DB206-90BC-4B03-96B0-9370E267207D}" presName="linNode" presStyleCnt="0"/>
      <dgm:spPr/>
    </dgm:pt>
    <dgm:pt modelId="{0CA07FC1-1D92-403E-8336-5F4F55DEC9F8}" type="pres">
      <dgm:prSet presAssocID="{CA4DB206-90BC-4B03-96B0-9370E267207D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51C54-8436-43C7-9021-9FC0EBA696FA}" type="pres">
      <dgm:prSet presAssocID="{CA4DB206-90BC-4B03-96B0-9370E267207D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C83DFB-AC41-4A87-BBCF-D7BEA19428D1}" type="presOf" srcId="{CA4DB206-90BC-4B03-96B0-9370E267207D}" destId="{0CA07FC1-1D92-403E-8336-5F4F55DEC9F8}" srcOrd="0" destOrd="0" presId="urn:microsoft.com/office/officeart/2005/8/layout/vList5"/>
    <dgm:cxn modelId="{38D5AA79-F33D-4571-8EE8-8A6A6E8EFF65}" srcId="{B75A2B6C-A6A1-450D-BF25-5847C9D6C0E4}" destId="{26124D63-3596-4A63-9293-9A3CD1EEDCF1}" srcOrd="0" destOrd="0" parTransId="{3CB8FDF9-8931-42DA-988D-4E6B67D18D7D}" sibTransId="{4F861B8E-D9C9-44E6-AF2C-D006326FF7E0}"/>
    <dgm:cxn modelId="{C134546B-0D54-48B4-B780-37AE46CFC044}" srcId="{B75A2B6C-A6A1-450D-BF25-5847C9D6C0E4}" destId="{CA4DB206-90BC-4B03-96B0-9370E267207D}" srcOrd="1" destOrd="0" parTransId="{EDD54CEE-5F27-48DE-9FA7-1118B1F58515}" sibTransId="{0717862F-5A42-4AB3-BD2B-9E234BCF4CB4}"/>
    <dgm:cxn modelId="{A8E0A25C-E93C-4AB9-A70D-D45D83DA6811}" srcId="{CA4DB206-90BC-4B03-96B0-9370E267207D}" destId="{BCA7C1D7-71DB-4CEE-B091-DC6C8043CB65}" srcOrd="0" destOrd="0" parTransId="{0D39F62D-D1E7-434A-BEB6-12C67E3477BF}" sibTransId="{FA42EBCA-A3EC-46C0-8358-17A158CCFA9A}"/>
    <dgm:cxn modelId="{30E0E170-EE00-40B5-AB10-270629E1999D}" type="presOf" srcId="{B75A2B6C-A6A1-450D-BF25-5847C9D6C0E4}" destId="{C6E268F7-3A2D-42E4-9BBE-7147E6A56E6B}" srcOrd="0" destOrd="0" presId="urn:microsoft.com/office/officeart/2005/8/layout/vList5"/>
    <dgm:cxn modelId="{34DD190C-F87A-4BAC-94A8-AFB9CFEE2D6A}" type="presOf" srcId="{26124D63-3596-4A63-9293-9A3CD1EEDCF1}" destId="{33423DF1-A5B6-4272-AFED-30BD661566CE}" srcOrd="0" destOrd="0" presId="urn:microsoft.com/office/officeart/2005/8/layout/vList5"/>
    <dgm:cxn modelId="{CF87524B-24F8-4BEA-AEC5-1B7D360AEDB7}" type="presOf" srcId="{BCA7C1D7-71DB-4CEE-B091-DC6C8043CB65}" destId="{C7751C54-8436-43C7-9021-9FC0EBA696FA}" srcOrd="0" destOrd="0" presId="urn:microsoft.com/office/officeart/2005/8/layout/vList5"/>
    <dgm:cxn modelId="{66767638-8FAA-42FB-8C18-E6CACD217444}" type="presOf" srcId="{35417C10-447C-4692-BFDD-9179C8D02FBA}" destId="{DEACF648-4C44-4AF2-BEDD-C02CE6903928}" srcOrd="0" destOrd="0" presId="urn:microsoft.com/office/officeart/2005/8/layout/vList5"/>
    <dgm:cxn modelId="{146EBE91-C035-4DF3-863C-AB4D17BE8A8C}" srcId="{26124D63-3596-4A63-9293-9A3CD1EEDCF1}" destId="{35417C10-447C-4692-BFDD-9179C8D02FBA}" srcOrd="0" destOrd="0" parTransId="{B4E05805-703D-45EC-ABC4-1EB880951433}" sibTransId="{BB78C2D7-28BB-4881-BA0A-C152B0A1DA6A}"/>
    <dgm:cxn modelId="{1D2BBA53-BC0F-461D-9F9B-B4B3AD6DB191}" type="presParOf" srcId="{C6E268F7-3A2D-42E4-9BBE-7147E6A56E6B}" destId="{735FEDC9-4C24-4093-BBFA-A505E9F18A3D}" srcOrd="0" destOrd="0" presId="urn:microsoft.com/office/officeart/2005/8/layout/vList5"/>
    <dgm:cxn modelId="{546D7ABA-42EC-4DB7-928B-3DA37CD2D0F2}" type="presParOf" srcId="{735FEDC9-4C24-4093-BBFA-A505E9F18A3D}" destId="{33423DF1-A5B6-4272-AFED-30BD661566CE}" srcOrd="0" destOrd="0" presId="urn:microsoft.com/office/officeart/2005/8/layout/vList5"/>
    <dgm:cxn modelId="{ADB2D914-224C-4497-B348-0D748038513E}" type="presParOf" srcId="{735FEDC9-4C24-4093-BBFA-A505E9F18A3D}" destId="{DEACF648-4C44-4AF2-BEDD-C02CE6903928}" srcOrd="1" destOrd="0" presId="urn:microsoft.com/office/officeart/2005/8/layout/vList5"/>
    <dgm:cxn modelId="{0366B255-A68A-4F6B-89F3-427075F08ABC}" type="presParOf" srcId="{C6E268F7-3A2D-42E4-9BBE-7147E6A56E6B}" destId="{FAFD4930-A05C-4300-BF2E-CDD130808500}" srcOrd="1" destOrd="0" presId="urn:microsoft.com/office/officeart/2005/8/layout/vList5"/>
    <dgm:cxn modelId="{6AB66BEC-E18E-455C-80F0-D4E654CA48C8}" type="presParOf" srcId="{C6E268F7-3A2D-42E4-9BBE-7147E6A56E6B}" destId="{3CA2D034-5209-416E-824A-2BC57363D572}" srcOrd="2" destOrd="0" presId="urn:microsoft.com/office/officeart/2005/8/layout/vList5"/>
    <dgm:cxn modelId="{A7DBC417-2483-4BC0-9F21-A80F7CCB26B2}" type="presParOf" srcId="{3CA2D034-5209-416E-824A-2BC57363D572}" destId="{0CA07FC1-1D92-403E-8336-5F4F55DEC9F8}" srcOrd="0" destOrd="0" presId="urn:microsoft.com/office/officeart/2005/8/layout/vList5"/>
    <dgm:cxn modelId="{34BD9B0C-45BF-4C92-A1F0-E11302B4976F}" type="presParOf" srcId="{3CA2D034-5209-416E-824A-2BC57363D572}" destId="{C7751C54-8436-43C7-9021-9FC0EBA696F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45B23-1290-4AB6-9DB1-D51512923663}">
      <dsp:nvSpPr>
        <dsp:cNvPr id="0" name=""/>
        <dsp:cNvSpPr/>
      </dsp:nvSpPr>
      <dsp:spPr>
        <a:xfrm>
          <a:off x="0" y="0"/>
          <a:ext cx="2058988" cy="43787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СОШ № 3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СОШ № 16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«ЦО № 12»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«Центр образования Фёдоровский»</a:t>
          </a:r>
          <a:endParaRPr lang="ru-RU" sz="1800" kern="1200" dirty="0"/>
        </a:p>
      </dsp:txBody>
      <dsp:txXfrm>
        <a:off x="0" y="0"/>
        <a:ext cx="2058988" cy="1313612"/>
      </dsp:txXfrm>
    </dsp:sp>
    <dsp:sp modelId="{C1ECB13B-B826-4A23-A328-70D8F77AC753}">
      <dsp:nvSpPr>
        <dsp:cNvPr id="0" name=""/>
        <dsp:cNvSpPr/>
      </dsp:nvSpPr>
      <dsp:spPr>
        <a:xfrm>
          <a:off x="103845" y="0"/>
          <a:ext cx="1834806" cy="20494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Центр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«Точка роста»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МБОУ СОШ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№ 18</a:t>
          </a:r>
          <a:endParaRPr lang="ru-RU" sz="1800" kern="1200" dirty="0"/>
        </a:p>
      </dsp:txBody>
      <dsp:txXfrm>
        <a:off x="157585" y="53740"/>
        <a:ext cx="1727326" cy="1942011"/>
      </dsp:txXfrm>
    </dsp:sp>
    <dsp:sp modelId="{C2EC38AF-7B9E-4EEF-8E8C-A8F5867EB6D9}">
      <dsp:nvSpPr>
        <dsp:cNvPr id="0" name=""/>
        <dsp:cNvSpPr/>
      </dsp:nvSpPr>
      <dsp:spPr>
        <a:xfrm>
          <a:off x="2215511" y="0"/>
          <a:ext cx="2058988" cy="43787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«Центр образования </a:t>
          </a:r>
          <a:r>
            <a:rPr lang="ru-RU" sz="1800" kern="1200" dirty="0" err="1" smtClean="0"/>
            <a:t>Краснолесский</a:t>
          </a:r>
          <a:r>
            <a:rPr lang="ru-RU" sz="1800" kern="1200" dirty="0" smtClean="0"/>
            <a:t>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«Центр образования № 14»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СОШ № 2</a:t>
          </a:r>
          <a:endParaRPr lang="ru-RU" sz="1800" kern="1200" dirty="0"/>
        </a:p>
      </dsp:txBody>
      <dsp:txXfrm>
        <a:off x="2215511" y="0"/>
        <a:ext cx="2058988" cy="1313612"/>
      </dsp:txXfrm>
    </dsp:sp>
    <dsp:sp modelId="{FA8AE3A3-0EFE-4A46-96C1-51AE70D0B7CF}">
      <dsp:nvSpPr>
        <dsp:cNvPr id="0" name=""/>
        <dsp:cNvSpPr/>
      </dsp:nvSpPr>
      <dsp:spPr>
        <a:xfrm>
          <a:off x="2342682" y="43513"/>
          <a:ext cx="1783990" cy="2052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Центр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«Точка роста»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МБОУ СОШ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№ 21</a:t>
          </a:r>
          <a:endParaRPr lang="ru-RU" sz="1800" kern="1200" dirty="0"/>
        </a:p>
      </dsp:txBody>
      <dsp:txXfrm>
        <a:off x="2394933" y="95764"/>
        <a:ext cx="1679488" cy="1948433"/>
      </dsp:txXfrm>
    </dsp:sp>
    <dsp:sp modelId="{EDB4BDA6-33EC-4609-B573-F9FC76A20D44}">
      <dsp:nvSpPr>
        <dsp:cNvPr id="0" name=""/>
        <dsp:cNvSpPr/>
      </dsp:nvSpPr>
      <dsp:spPr>
        <a:xfrm>
          <a:off x="4428924" y="0"/>
          <a:ext cx="2058988" cy="43787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«ЦО № 12»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МБОУ СОШ № 22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СОШ № 16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ООШ № 27</a:t>
          </a:r>
        </a:p>
      </dsp:txBody>
      <dsp:txXfrm>
        <a:off x="4428924" y="0"/>
        <a:ext cx="2058988" cy="1313612"/>
      </dsp:txXfrm>
    </dsp:sp>
    <dsp:sp modelId="{BADFE6B9-F3A4-4F06-A5DC-A845BBF4C1D5}">
      <dsp:nvSpPr>
        <dsp:cNvPr id="0" name=""/>
        <dsp:cNvSpPr/>
      </dsp:nvSpPr>
      <dsp:spPr>
        <a:xfrm>
          <a:off x="6855599" y="2333876"/>
          <a:ext cx="1647191" cy="536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Региональная базовая площадка</a:t>
          </a:r>
          <a:endParaRPr lang="ru-RU" sz="1800" kern="1200"/>
        </a:p>
      </dsp:txBody>
      <dsp:txXfrm>
        <a:off x="6871308" y="2349585"/>
        <a:ext cx="1615773" cy="504919"/>
      </dsp:txXfrm>
    </dsp:sp>
    <dsp:sp modelId="{E12306C9-F13A-4CC7-B022-A3A566DADD4A}">
      <dsp:nvSpPr>
        <dsp:cNvPr id="0" name=""/>
        <dsp:cNvSpPr/>
      </dsp:nvSpPr>
      <dsp:spPr>
        <a:xfrm>
          <a:off x="4483504" y="57515"/>
          <a:ext cx="1929173" cy="2052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Центр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«Точка роста»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«Центр образования </a:t>
          </a:r>
          <a:r>
            <a:rPr lang="ru-RU" sz="1800" kern="1200" dirty="0" err="1" smtClean="0"/>
            <a:t>Акимо-Ильинский</a:t>
          </a:r>
          <a:r>
            <a:rPr lang="ru-RU" sz="1800" kern="1200" dirty="0" smtClean="0"/>
            <a:t>»</a:t>
          </a:r>
          <a:endParaRPr lang="ru-RU" sz="1800" kern="1200" dirty="0"/>
        </a:p>
      </dsp:txBody>
      <dsp:txXfrm>
        <a:off x="4540008" y="114019"/>
        <a:ext cx="1816165" cy="1939059"/>
      </dsp:txXfrm>
    </dsp:sp>
    <dsp:sp modelId="{E433E389-F197-4861-B139-BE5ABECE87D7}">
      <dsp:nvSpPr>
        <dsp:cNvPr id="0" name=""/>
        <dsp:cNvSpPr/>
      </dsp:nvSpPr>
      <dsp:spPr>
        <a:xfrm>
          <a:off x="6642337" y="0"/>
          <a:ext cx="2058988" cy="43787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ООШ № 29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«Центр образования </a:t>
          </a:r>
          <a:r>
            <a:rPr lang="ru-RU" sz="1800" kern="1200" dirty="0" err="1" smtClean="0"/>
            <a:t>Люторический</a:t>
          </a:r>
          <a:r>
            <a:rPr lang="ru-RU" sz="1800" kern="1200" dirty="0" smtClean="0"/>
            <a:t>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ООШ № 25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6642337" y="0"/>
        <a:ext cx="2058988" cy="1313612"/>
      </dsp:txXfrm>
    </dsp:sp>
    <dsp:sp modelId="{E1A2FF43-1782-4B31-9CE4-BAD0B33616AD}">
      <dsp:nvSpPr>
        <dsp:cNvPr id="0" name=""/>
        <dsp:cNvSpPr/>
      </dsp:nvSpPr>
      <dsp:spPr>
        <a:xfrm>
          <a:off x="6735889" y="37323"/>
          <a:ext cx="1897481" cy="21092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Центр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«Точка роста»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МКОУ «Центр образования </a:t>
          </a:r>
          <a:r>
            <a:rPr lang="ru-RU" sz="1800" kern="1200" dirty="0" err="1" smtClean="0"/>
            <a:t>Бестужевский</a:t>
          </a:r>
          <a:r>
            <a:rPr lang="ru-RU" sz="1800" kern="1200" dirty="0" smtClean="0"/>
            <a:t>»</a:t>
          </a:r>
          <a:endParaRPr lang="ru-RU" sz="1800" kern="1200" dirty="0"/>
        </a:p>
      </dsp:txBody>
      <dsp:txXfrm>
        <a:off x="6791464" y="92898"/>
        <a:ext cx="1786331" cy="19981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BDF7-1470-494A-9E33-7BA58E51EF42}">
      <dsp:nvSpPr>
        <dsp:cNvPr id="0" name=""/>
        <dsp:cNvSpPr/>
      </dsp:nvSpPr>
      <dsp:spPr>
        <a:xfrm rot="16200000">
          <a:off x="-719800" y="720849"/>
          <a:ext cx="4169228" cy="2727530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1929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Новации и традиции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учитель </a:t>
          </a:r>
          <a:r>
            <a:rPr lang="ru-RU" sz="1900" b="1" kern="1200" dirty="0" err="1" smtClean="0"/>
            <a:t>Батова</a:t>
          </a:r>
          <a:r>
            <a:rPr lang="ru-RU" sz="1900" b="1" kern="1200" dirty="0" smtClean="0"/>
            <a:t> Оксана Анатольевна (МБОУ СОШ № 1)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 </a:t>
          </a:r>
          <a:r>
            <a:rPr lang="ru-RU" sz="1900" b="1" kern="1200" dirty="0" err="1" smtClean="0"/>
            <a:t>ТеселкинаНеонила</a:t>
          </a:r>
          <a:r>
            <a:rPr lang="ru-RU" sz="1900" b="1" kern="1200" dirty="0" smtClean="0"/>
            <a:t> Валериевна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 (МБОУ СОШ № 1)</a:t>
          </a:r>
          <a:endParaRPr lang="ru-RU" sz="1900" kern="1200" dirty="0"/>
        </a:p>
      </dsp:txBody>
      <dsp:txXfrm rot="5400000">
        <a:off x="1049" y="833846"/>
        <a:ext cx="2727530" cy="2501536"/>
      </dsp:txXfrm>
    </dsp:sp>
    <dsp:sp modelId="{C29E52CF-3AE9-4D10-9203-720B9798549F}">
      <dsp:nvSpPr>
        <dsp:cNvPr id="0" name=""/>
        <dsp:cNvSpPr/>
      </dsp:nvSpPr>
      <dsp:spPr>
        <a:xfrm rot="16200000">
          <a:off x="2212294" y="720849"/>
          <a:ext cx="4169228" cy="2727530"/>
        </a:xfrm>
        <a:prstGeom prst="flowChartManualOperation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1929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Молодой управленец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err="1" smtClean="0"/>
            <a:t>Силакова</a:t>
          </a:r>
          <a:r>
            <a:rPr lang="ru-RU" sz="1900" b="1" kern="1200" dirty="0" smtClean="0"/>
            <a:t> Евгения Николаевна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(МКОУ СОШ № 2)</a:t>
          </a:r>
          <a:endParaRPr lang="ru-RU" sz="1900" kern="1200" dirty="0"/>
        </a:p>
      </dsp:txBody>
      <dsp:txXfrm rot="5400000">
        <a:off x="2933143" y="833846"/>
        <a:ext cx="2727530" cy="2501536"/>
      </dsp:txXfrm>
    </dsp:sp>
    <dsp:sp modelId="{9A76AA52-2F50-4F4F-90D9-D31E2EAD5255}">
      <dsp:nvSpPr>
        <dsp:cNvPr id="0" name=""/>
        <dsp:cNvSpPr/>
      </dsp:nvSpPr>
      <dsp:spPr>
        <a:xfrm rot="16200000">
          <a:off x="5144389" y="720849"/>
          <a:ext cx="4169228" cy="2727530"/>
        </a:xfrm>
        <a:prstGeom prst="flowChartManualOperation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1929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Классный руководитель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kern="1200" dirty="0" err="1" smtClean="0"/>
            <a:t>Кинжакова</a:t>
          </a:r>
          <a:r>
            <a:rPr lang="ru-RU" sz="1900" b="0" kern="1200" dirty="0" smtClean="0"/>
            <a:t> Ирина Игоревна</a:t>
          </a:r>
          <a:endParaRPr lang="ru-RU" sz="1900" b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kern="1200" dirty="0" smtClean="0"/>
            <a:t> (МКОУ ЦО № 4)</a:t>
          </a:r>
          <a:endParaRPr lang="ru-RU" sz="1900" b="0" kern="1200" dirty="0"/>
        </a:p>
      </dsp:txBody>
      <dsp:txXfrm rot="5400000">
        <a:off x="5865238" y="833846"/>
        <a:ext cx="2727530" cy="25015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06E599-C093-4609-93EF-77EDF98E8C32}">
      <dsp:nvSpPr>
        <dsp:cNvPr id="0" name=""/>
        <dsp:cNvSpPr/>
      </dsp:nvSpPr>
      <dsp:spPr>
        <a:xfrm>
          <a:off x="1805" y="0"/>
          <a:ext cx="8034166" cy="15638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>
              <a:solidFill>
                <a:schemeClr val="tx1"/>
              </a:solidFill>
            </a:rPr>
            <a:t>Дошкольное образование</a:t>
          </a:r>
          <a:endParaRPr lang="ru-RU" sz="5300" kern="1200" dirty="0">
            <a:solidFill>
              <a:schemeClr val="tx1"/>
            </a:solidFill>
          </a:endParaRPr>
        </a:p>
      </dsp:txBody>
      <dsp:txXfrm>
        <a:off x="47610" y="45805"/>
        <a:ext cx="7942556" cy="1472281"/>
      </dsp:txXfrm>
    </dsp:sp>
    <dsp:sp modelId="{2CEC2C44-6CED-4E55-BDB4-1749CD632EAA}">
      <dsp:nvSpPr>
        <dsp:cNvPr id="0" name=""/>
        <dsp:cNvSpPr/>
      </dsp:nvSpPr>
      <dsp:spPr>
        <a:xfrm>
          <a:off x="10106" y="1720114"/>
          <a:ext cx="5248166" cy="156389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2931 воспитанник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55911" y="1765919"/>
        <a:ext cx="5156556" cy="1472281"/>
      </dsp:txXfrm>
    </dsp:sp>
    <dsp:sp modelId="{E92241C5-0E5E-464B-A38A-9DCE8E87D51E}">
      <dsp:nvSpPr>
        <dsp:cNvPr id="0" name=""/>
        <dsp:cNvSpPr/>
      </dsp:nvSpPr>
      <dsp:spPr>
        <a:xfrm>
          <a:off x="922" y="3413787"/>
          <a:ext cx="2570110" cy="1563891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tx1"/>
              </a:solidFill>
            </a:rPr>
            <a:t>22 детских сада</a:t>
          </a:r>
          <a:endParaRPr lang="ru-RU" sz="3100" kern="1200" dirty="0">
            <a:solidFill>
              <a:schemeClr val="tx1"/>
            </a:solidFill>
          </a:endParaRPr>
        </a:p>
      </dsp:txBody>
      <dsp:txXfrm>
        <a:off x="46727" y="3459592"/>
        <a:ext cx="2478500" cy="1472281"/>
      </dsp:txXfrm>
    </dsp:sp>
    <dsp:sp modelId="{C6AD284C-C828-43A3-A994-9D8826C6CAFE}">
      <dsp:nvSpPr>
        <dsp:cNvPr id="0" name=""/>
        <dsp:cNvSpPr/>
      </dsp:nvSpPr>
      <dsp:spPr>
        <a:xfrm>
          <a:off x="2678977" y="3413787"/>
          <a:ext cx="2570110" cy="1563891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tx1"/>
              </a:solidFill>
            </a:rPr>
            <a:t>9 центров образования</a:t>
          </a:r>
          <a:endParaRPr lang="ru-RU" sz="3100" kern="1200" dirty="0">
            <a:solidFill>
              <a:schemeClr val="tx1"/>
            </a:solidFill>
          </a:endParaRPr>
        </a:p>
      </dsp:txBody>
      <dsp:txXfrm>
        <a:off x="2724782" y="3459592"/>
        <a:ext cx="2478500" cy="1472281"/>
      </dsp:txXfrm>
    </dsp:sp>
    <dsp:sp modelId="{01BD3C8E-1FC1-4753-A589-D63A0541C624}">
      <dsp:nvSpPr>
        <dsp:cNvPr id="0" name=""/>
        <dsp:cNvSpPr/>
      </dsp:nvSpPr>
      <dsp:spPr>
        <a:xfrm>
          <a:off x="5464977" y="1708606"/>
          <a:ext cx="2570110" cy="1563891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980 работников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5510782" y="1754411"/>
        <a:ext cx="2478500" cy="1472281"/>
      </dsp:txXfrm>
    </dsp:sp>
    <dsp:sp modelId="{F4023523-FBAA-4E84-857A-6A4FBF2546CC}">
      <dsp:nvSpPr>
        <dsp:cNvPr id="0" name=""/>
        <dsp:cNvSpPr/>
      </dsp:nvSpPr>
      <dsp:spPr>
        <a:xfrm>
          <a:off x="5464977" y="3413787"/>
          <a:ext cx="2570110" cy="1563891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tx1"/>
              </a:solidFill>
            </a:rPr>
            <a:t>329 педагогов</a:t>
          </a:r>
          <a:endParaRPr lang="ru-RU" sz="3100" kern="1200" dirty="0">
            <a:solidFill>
              <a:schemeClr val="tx1"/>
            </a:solidFill>
          </a:endParaRPr>
        </a:p>
      </dsp:txBody>
      <dsp:txXfrm>
        <a:off x="5510782" y="3459592"/>
        <a:ext cx="2478500" cy="147228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794F8-29AF-421B-8BBE-FD6CB62C8A2D}">
      <dsp:nvSpPr>
        <dsp:cNvPr id="0" name=""/>
        <dsp:cNvSpPr/>
      </dsp:nvSpPr>
      <dsp:spPr>
        <a:xfrm>
          <a:off x="2743200" y="43569"/>
          <a:ext cx="2743199" cy="1508654"/>
        </a:xfrm>
        <a:prstGeom prst="trapezoid">
          <a:avLst>
            <a:gd name="adj" fmla="val 90915"/>
          </a:avLst>
        </a:prstGeom>
        <a:solidFill>
          <a:srgbClr val="FFFF00"/>
        </a:solidFill>
        <a:ln w="12700" cap="flat" cmpd="sng" algn="ctr">
          <a:solidFill>
            <a:prstClr val="white">
              <a:hueOff val="0"/>
              <a:satOff val="0"/>
              <a:lum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1 место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 </a:t>
          </a:r>
          <a:r>
            <a:rPr lang="ru-RU" sz="1800" b="0" kern="1200" dirty="0" smtClean="0"/>
            <a:t>МДОУ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/>
            <a:t>центр развития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/>
            <a:t>ребенка-  </a:t>
          </a:r>
          <a:r>
            <a:rPr lang="ru-RU" sz="1800" b="0" kern="1200" dirty="0" err="1" smtClean="0"/>
            <a:t>д</a:t>
          </a:r>
          <a:r>
            <a:rPr lang="ru-RU" sz="1800" b="0" kern="1200" dirty="0" smtClean="0"/>
            <a:t>/с № 20 </a:t>
          </a:r>
          <a:endParaRPr lang="ru-RU" sz="1800" b="0" kern="1200" dirty="0"/>
        </a:p>
      </dsp:txBody>
      <dsp:txXfrm>
        <a:off x="2743200" y="43569"/>
        <a:ext cx="2743199" cy="1508654"/>
      </dsp:txXfrm>
    </dsp:sp>
    <dsp:sp modelId="{3325911D-9E55-4118-9C13-5F7B6FAEA5C2}">
      <dsp:nvSpPr>
        <dsp:cNvPr id="0" name=""/>
        <dsp:cNvSpPr/>
      </dsp:nvSpPr>
      <dsp:spPr>
        <a:xfrm>
          <a:off x="1371600" y="1508654"/>
          <a:ext cx="5486399" cy="1508654"/>
        </a:xfrm>
        <a:prstGeom prst="trapezoid">
          <a:avLst>
            <a:gd name="adj" fmla="val 90915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2 место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МДОУ  центр развития ребёнка - 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21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МДОУ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</a:t>
          </a:r>
          <a:r>
            <a:rPr lang="ru-RU" sz="1800" kern="1200" dirty="0" err="1" smtClean="0"/>
            <a:t>общеразвивающего</a:t>
          </a:r>
          <a:r>
            <a:rPr lang="ru-RU" sz="1800" kern="1200" dirty="0" smtClean="0"/>
            <a:t> вида № 25</a:t>
          </a:r>
          <a:endParaRPr lang="ru-RU" sz="1800" kern="1200" dirty="0"/>
        </a:p>
      </dsp:txBody>
      <dsp:txXfrm>
        <a:off x="2331719" y="1508654"/>
        <a:ext cx="3566160" cy="1508654"/>
      </dsp:txXfrm>
    </dsp:sp>
    <dsp:sp modelId="{F57CFEFE-F4E6-47C2-9756-289B5EED60A0}">
      <dsp:nvSpPr>
        <dsp:cNvPr id="0" name=""/>
        <dsp:cNvSpPr/>
      </dsp:nvSpPr>
      <dsp:spPr>
        <a:xfrm>
          <a:off x="0" y="3017308"/>
          <a:ext cx="8229599" cy="1508654"/>
        </a:xfrm>
        <a:prstGeom prst="trapezoid">
          <a:avLst>
            <a:gd name="adj" fmla="val 90915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3 место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 </a:t>
          </a:r>
          <a:r>
            <a:rPr lang="ru-RU" sz="1800" kern="1200" dirty="0" smtClean="0"/>
            <a:t>МДОУ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комбинированного вида № 5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МДОУ  центр развития ребенка - 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14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МДОУ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комбинированного вида № 19</a:t>
          </a:r>
          <a:endParaRPr lang="ru-RU" sz="1800" kern="1200" dirty="0"/>
        </a:p>
      </dsp:txBody>
      <dsp:txXfrm>
        <a:off x="1440179" y="3017308"/>
        <a:ext cx="5349240" cy="150865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5E754-A6D5-4D8A-ABC5-7711050E9A9C}">
      <dsp:nvSpPr>
        <dsp:cNvPr id="0" name=""/>
        <dsp:cNvSpPr/>
      </dsp:nvSpPr>
      <dsp:spPr>
        <a:xfrm>
          <a:off x="4673960" y="1371036"/>
          <a:ext cx="2322366" cy="376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371"/>
              </a:lnTo>
              <a:lnTo>
                <a:pt x="2322366" y="309371"/>
              </a:lnTo>
              <a:lnTo>
                <a:pt x="2322366" y="37664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8ADA6-08FC-4EFE-BA87-C9D26DB85176}">
      <dsp:nvSpPr>
        <dsp:cNvPr id="0" name=""/>
        <dsp:cNvSpPr/>
      </dsp:nvSpPr>
      <dsp:spPr>
        <a:xfrm>
          <a:off x="2162504" y="2208388"/>
          <a:ext cx="5519582" cy="350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205"/>
              </a:lnTo>
              <a:lnTo>
                <a:pt x="5519582" y="283205"/>
              </a:lnTo>
              <a:lnTo>
                <a:pt x="5519582" y="3504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877E2-9A5F-4456-AB83-756A94BB244C}">
      <dsp:nvSpPr>
        <dsp:cNvPr id="0" name=""/>
        <dsp:cNvSpPr/>
      </dsp:nvSpPr>
      <dsp:spPr>
        <a:xfrm>
          <a:off x="2162504" y="2208388"/>
          <a:ext cx="4304022" cy="325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676"/>
              </a:lnTo>
              <a:lnTo>
                <a:pt x="4304022" y="258676"/>
              </a:lnTo>
              <a:lnTo>
                <a:pt x="4304022" y="32595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5F294-4EE1-4929-9891-A81302EB3B8F}">
      <dsp:nvSpPr>
        <dsp:cNvPr id="0" name=""/>
        <dsp:cNvSpPr/>
      </dsp:nvSpPr>
      <dsp:spPr>
        <a:xfrm>
          <a:off x="2162504" y="2208388"/>
          <a:ext cx="3150402" cy="333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207"/>
              </a:lnTo>
              <a:lnTo>
                <a:pt x="3150402" y="266207"/>
              </a:lnTo>
              <a:lnTo>
                <a:pt x="3150402" y="33348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852FF-EB22-4DF1-B0CE-A7A4B3D3BB29}">
      <dsp:nvSpPr>
        <dsp:cNvPr id="0" name=""/>
        <dsp:cNvSpPr/>
      </dsp:nvSpPr>
      <dsp:spPr>
        <a:xfrm>
          <a:off x="2162504" y="2208388"/>
          <a:ext cx="1946243" cy="347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401"/>
              </a:lnTo>
              <a:lnTo>
                <a:pt x="1946243" y="280401"/>
              </a:lnTo>
              <a:lnTo>
                <a:pt x="1946243" y="34767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17A23F-370A-40D0-96F1-4434262C42EA}">
      <dsp:nvSpPr>
        <dsp:cNvPr id="0" name=""/>
        <dsp:cNvSpPr/>
      </dsp:nvSpPr>
      <dsp:spPr>
        <a:xfrm>
          <a:off x="2162504" y="2208388"/>
          <a:ext cx="764932" cy="346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456"/>
              </a:lnTo>
              <a:lnTo>
                <a:pt x="764932" y="279456"/>
              </a:lnTo>
              <a:lnTo>
                <a:pt x="764932" y="3467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4905A7-ECA2-48EE-9291-F70EF854C988}">
      <dsp:nvSpPr>
        <dsp:cNvPr id="0" name=""/>
        <dsp:cNvSpPr/>
      </dsp:nvSpPr>
      <dsp:spPr>
        <a:xfrm>
          <a:off x="1747141" y="2208388"/>
          <a:ext cx="415362" cy="325054"/>
        </a:xfrm>
        <a:custGeom>
          <a:avLst/>
          <a:gdLst/>
          <a:ahLst/>
          <a:cxnLst/>
          <a:rect l="0" t="0" r="0" b="0"/>
          <a:pathLst>
            <a:path>
              <a:moveTo>
                <a:pt x="415362" y="0"/>
              </a:moveTo>
              <a:lnTo>
                <a:pt x="415362" y="257777"/>
              </a:lnTo>
              <a:lnTo>
                <a:pt x="0" y="257777"/>
              </a:lnTo>
              <a:lnTo>
                <a:pt x="0" y="32505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9041C-348C-47F1-B90D-84C6102A2C5B}">
      <dsp:nvSpPr>
        <dsp:cNvPr id="0" name=""/>
        <dsp:cNvSpPr/>
      </dsp:nvSpPr>
      <dsp:spPr>
        <a:xfrm>
          <a:off x="544017" y="2208388"/>
          <a:ext cx="1618486" cy="317537"/>
        </a:xfrm>
        <a:custGeom>
          <a:avLst/>
          <a:gdLst/>
          <a:ahLst/>
          <a:cxnLst/>
          <a:rect l="0" t="0" r="0" b="0"/>
          <a:pathLst>
            <a:path>
              <a:moveTo>
                <a:pt x="1618486" y="0"/>
              </a:moveTo>
              <a:lnTo>
                <a:pt x="1618486" y="250260"/>
              </a:lnTo>
              <a:lnTo>
                <a:pt x="0" y="250260"/>
              </a:lnTo>
              <a:lnTo>
                <a:pt x="0" y="31753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E19F7-DEED-4486-9AA1-AE16CDD951F6}">
      <dsp:nvSpPr>
        <dsp:cNvPr id="0" name=""/>
        <dsp:cNvSpPr/>
      </dsp:nvSpPr>
      <dsp:spPr>
        <a:xfrm>
          <a:off x="2162504" y="1371036"/>
          <a:ext cx="2511456" cy="376200"/>
        </a:xfrm>
        <a:custGeom>
          <a:avLst/>
          <a:gdLst/>
          <a:ahLst/>
          <a:cxnLst/>
          <a:rect l="0" t="0" r="0" b="0"/>
          <a:pathLst>
            <a:path>
              <a:moveTo>
                <a:pt x="2511456" y="0"/>
              </a:moveTo>
              <a:lnTo>
                <a:pt x="2511456" y="308923"/>
              </a:lnTo>
              <a:lnTo>
                <a:pt x="0" y="308923"/>
              </a:lnTo>
              <a:lnTo>
                <a:pt x="0" y="37620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4ED9C-0BE1-4614-B26E-E3A8B58A0D71}">
      <dsp:nvSpPr>
        <dsp:cNvPr id="0" name=""/>
        <dsp:cNvSpPr/>
      </dsp:nvSpPr>
      <dsp:spPr>
        <a:xfrm>
          <a:off x="2009290" y="924586"/>
          <a:ext cx="5329340" cy="446449"/>
        </a:xfrm>
        <a:prstGeom prst="roundRect">
          <a:avLst>
            <a:gd name="adj" fmla="val 10000"/>
          </a:avLst>
        </a:prstGeom>
        <a:solidFill>
          <a:srgbClr val="4F9B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FCABA-7C19-4AA2-BA9F-86328964B840}">
      <dsp:nvSpPr>
        <dsp:cNvPr id="0" name=""/>
        <dsp:cNvSpPr/>
      </dsp:nvSpPr>
      <dsp:spPr>
        <a:xfrm>
          <a:off x="2089981" y="1001243"/>
          <a:ext cx="5329340" cy="4464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 адаптированным образовательным программам обучаются</a:t>
          </a:r>
          <a:endParaRPr lang="ru-RU" sz="1600" kern="1200" dirty="0"/>
        </a:p>
      </dsp:txBody>
      <dsp:txXfrm>
        <a:off x="2103057" y="1014319"/>
        <a:ext cx="5303188" cy="420297"/>
      </dsp:txXfrm>
    </dsp:sp>
    <dsp:sp modelId="{C0548613-AD54-4A6C-BCDD-710E681FC8CC}">
      <dsp:nvSpPr>
        <dsp:cNvPr id="0" name=""/>
        <dsp:cNvSpPr/>
      </dsp:nvSpPr>
      <dsp:spPr>
        <a:xfrm>
          <a:off x="1139394" y="1747236"/>
          <a:ext cx="2046219" cy="461151"/>
        </a:xfrm>
        <a:prstGeom prst="roundRect">
          <a:avLst>
            <a:gd name="adj" fmla="val 10000"/>
          </a:avLst>
        </a:prstGeom>
        <a:solidFill>
          <a:srgbClr val="4F9B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BFBCD-E825-4582-994B-E7E3585C0687}">
      <dsp:nvSpPr>
        <dsp:cNvPr id="0" name=""/>
        <dsp:cNvSpPr/>
      </dsp:nvSpPr>
      <dsp:spPr>
        <a:xfrm>
          <a:off x="1220085" y="1823893"/>
          <a:ext cx="2046219" cy="461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174 ребенка с ОВЗ</a:t>
          </a:r>
          <a:endParaRPr lang="ru-RU" sz="1600" kern="1200" dirty="0"/>
        </a:p>
      </dsp:txBody>
      <dsp:txXfrm>
        <a:off x="1233592" y="1837400"/>
        <a:ext cx="2019205" cy="434137"/>
      </dsp:txXfrm>
    </dsp:sp>
    <dsp:sp modelId="{F119C7DD-B7B0-49D6-83F3-E6F61222B3B1}">
      <dsp:nvSpPr>
        <dsp:cNvPr id="0" name=""/>
        <dsp:cNvSpPr/>
      </dsp:nvSpPr>
      <dsp:spPr>
        <a:xfrm>
          <a:off x="3980" y="2525925"/>
          <a:ext cx="1080074" cy="126250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735E6-8096-41C1-8FD2-22365E7B2596}">
      <dsp:nvSpPr>
        <dsp:cNvPr id="0" name=""/>
        <dsp:cNvSpPr/>
      </dsp:nvSpPr>
      <dsp:spPr>
        <a:xfrm>
          <a:off x="84672" y="2602582"/>
          <a:ext cx="1080074" cy="1262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 нарушением речи – 82 человека</a:t>
          </a:r>
          <a:endParaRPr lang="ru-RU" sz="1400" kern="1200" dirty="0"/>
        </a:p>
      </dsp:txBody>
      <dsp:txXfrm>
        <a:off x="116306" y="2634216"/>
        <a:ext cx="1016806" cy="1199239"/>
      </dsp:txXfrm>
    </dsp:sp>
    <dsp:sp modelId="{F00E074E-7F3C-4660-9693-314E9A4BA0BC}">
      <dsp:nvSpPr>
        <dsp:cNvPr id="0" name=""/>
        <dsp:cNvSpPr/>
      </dsp:nvSpPr>
      <dsp:spPr>
        <a:xfrm>
          <a:off x="1216294" y="2533442"/>
          <a:ext cx="1061693" cy="126250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13E51-010C-4A20-92D8-0AABAD91DFD1}">
      <dsp:nvSpPr>
        <dsp:cNvPr id="0" name=""/>
        <dsp:cNvSpPr/>
      </dsp:nvSpPr>
      <dsp:spPr>
        <a:xfrm>
          <a:off x="1296986" y="2610099"/>
          <a:ext cx="1061693" cy="1262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 нарушением зрения – 32</a:t>
          </a:r>
          <a:endParaRPr lang="ru-RU" sz="1400" kern="1200" dirty="0"/>
        </a:p>
      </dsp:txBody>
      <dsp:txXfrm>
        <a:off x="1328082" y="2641195"/>
        <a:ext cx="999501" cy="1200315"/>
      </dsp:txXfrm>
    </dsp:sp>
    <dsp:sp modelId="{78BD32F5-1AD8-4642-A5D5-12C5B5D5FFB7}">
      <dsp:nvSpPr>
        <dsp:cNvPr id="0" name=""/>
        <dsp:cNvSpPr/>
      </dsp:nvSpPr>
      <dsp:spPr>
        <a:xfrm>
          <a:off x="2404047" y="2555120"/>
          <a:ext cx="1046777" cy="12562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B3379-C9B3-4E82-801D-78A559508B1E}">
      <dsp:nvSpPr>
        <dsp:cNvPr id="0" name=""/>
        <dsp:cNvSpPr/>
      </dsp:nvSpPr>
      <dsp:spPr>
        <a:xfrm>
          <a:off x="2484739" y="2631777"/>
          <a:ext cx="1046777" cy="1256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 нарушением опорно-двигательного аппарата - 7</a:t>
          </a:r>
          <a:endParaRPr lang="ru-RU" sz="1400" kern="1200" dirty="0"/>
        </a:p>
      </dsp:txBody>
      <dsp:txXfrm>
        <a:off x="2515398" y="2662436"/>
        <a:ext cx="985459" cy="1194941"/>
      </dsp:txXfrm>
    </dsp:sp>
    <dsp:sp modelId="{3D5A3FB4-DF9D-4B0A-9286-751D1EBB062F}">
      <dsp:nvSpPr>
        <dsp:cNvPr id="0" name=""/>
        <dsp:cNvSpPr/>
      </dsp:nvSpPr>
      <dsp:spPr>
        <a:xfrm>
          <a:off x="3588452" y="2556066"/>
          <a:ext cx="1040589" cy="122511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81A0E-A999-4957-9969-C0E8605AFBCD}">
      <dsp:nvSpPr>
        <dsp:cNvPr id="0" name=""/>
        <dsp:cNvSpPr/>
      </dsp:nvSpPr>
      <dsp:spPr>
        <a:xfrm>
          <a:off x="3669144" y="2632723"/>
          <a:ext cx="1040589" cy="1225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 задержкой психического развития – 10 детей</a:t>
          </a:r>
          <a:endParaRPr lang="ru-RU" sz="1400" kern="1200" dirty="0"/>
        </a:p>
      </dsp:txBody>
      <dsp:txXfrm>
        <a:off x="3699622" y="2663201"/>
        <a:ext cx="979633" cy="1164161"/>
      </dsp:txXfrm>
    </dsp:sp>
    <dsp:sp modelId="{3AEA79DE-FD91-4441-B77E-F12DC9D74927}">
      <dsp:nvSpPr>
        <dsp:cNvPr id="0" name=""/>
        <dsp:cNvSpPr/>
      </dsp:nvSpPr>
      <dsp:spPr>
        <a:xfrm>
          <a:off x="4797774" y="2541872"/>
          <a:ext cx="1030262" cy="12389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7C480-531B-48C0-AC29-B83713D89CBB}">
      <dsp:nvSpPr>
        <dsp:cNvPr id="0" name=""/>
        <dsp:cNvSpPr/>
      </dsp:nvSpPr>
      <dsp:spPr>
        <a:xfrm>
          <a:off x="4878466" y="2618528"/>
          <a:ext cx="1030262" cy="1238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 сложной структурой дефекта - 5</a:t>
          </a:r>
          <a:endParaRPr lang="ru-RU" sz="1400" kern="1200" dirty="0"/>
        </a:p>
      </dsp:txBody>
      <dsp:txXfrm>
        <a:off x="4908641" y="2648703"/>
        <a:ext cx="969912" cy="1178588"/>
      </dsp:txXfrm>
    </dsp:sp>
    <dsp:sp modelId="{1CBF909A-F6DF-42B9-870E-BBDAE9FE027B}">
      <dsp:nvSpPr>
        <dsp:cNvPr id="0" name=""/>
        <dsp:cNvSpPr/>
      </dsp:nvSpPr>
      <dsp:spPr>
        <a:xfrm>
          <a:off x="5937633" y="2534341"/>
          <a:ext cx="1057786" cy="12290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D2E07-EB19-4A07-89F4-32386650CEE9}">
      <dsp:nvSpPr>
        <dsp:cNvPr id="0" name=""/>
        <dsp:cNvSpPr/>
      </dsp:nvSpPr>
      <dsp:spPr>
        <a:xfrm>
          <a:off x="6018324" y="2610998"/>
          <a:ext cx="1057786" cy="1229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 группе оздоровительной направленности - 7</a:t>
          </a:r>
          <a:endParaRPr lang="ru-RU" sz="1400" kern="1200" dirty="0"/>
        </a:p>
      </dsp:txBody>
      <dsp:txXfrm>
        <a:off x="6049305" y="2641979"/>
        <a:ext cx="995824" cy="1167052"/>
      </dsp:txXfrm>
    </dsp:sp>
    <dsp:sp modelId="{1BF0B3F6-3A6E-4AAC-B791-7380458E9818}">
      <dsp:nvSpPr>
        <dsp:cNvPr id="0" name=""/>
        <dsp:cNvSpPr/>
      </dsp:nvSpPr>
      <dsp:spPr>
        <a:xfrm>
          <a:off x="7153440" y="2558870"/>
          <a:ext cx="1057292" cy="12262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F8953-A844-49F4-AD7E-2C9FA594F6D1}">
      <dsp:nvSpPr>
        <dsp:cNvPr id="0" name=""/>
        <dsp:cNvSpPr/>
      </dsp:nvSpPr>
      <dsp:spPr>
        <a:xfrm>
          <a:off x="7234131" y="2635526"/>
          <a:ext cx="1057292" cy="1226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 группах комбинированной направленности - 35</a:t>
          </a:r>
          <a:endParaRPr lang="ru-RU" sz="1400" kern="1200" dirty="0"/>
        </a:p>
      </dsp:txBody>
      <dsp:txXfrm>
        <a:off x="7265098" y="2666493"/>
        <a:ext cx="995358" cy="1164336"/>
      </dsp:txXfrm>
    </dsp:sp>
    <dsp:sp modelId="{F5A02433-F44B-49D9-B92D-E2AAA60E2125}">
      <dsp:nvSpPr>
        <dsp:cNvPr id="0" name=""/>
        <dsp:cNvSpPr/>
      </dsp:nvSpPr>
      <dsp:spPr>
        <a:xfrm>
          <a:off x="5976379" y="1747684"/>
          <a:ext cx="2039893" cy="461151"/>
        </a:xfrm>
        <a:prstGeom prst="roundRect">
          <a:avLst>
            <a:gd name="adj" fmla="val 10000"/>
          </a:avLst>
        </a:prstGeom>
        <a:solidFill>
          <a:srgbClr val="4F9B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E8580-B9FF-4C92-9719-EADEFD89B293}">
      <dsp:nvSpPr>
        <dsp:cNvPr id="0" name=""/>
        <dsp:cNvSpPr/>
      </dsp:nvSpPr>
      <dsp:spPr>
        <a:xfrm>
          <a:off x="6057070" y="1824340"/>
          <a:ext cx="2039893" cy="461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38 детей-инвалидов</a:t>
          </a:r>
          <a:endParaRPr lang="ru-RU" sz="1600" kern="1200" dirty="0"/>
        </a:p>
      </dsp:txBody>
      <dsp:txXfrm>
        <a:off x="6070577" y="1837847"/>
        <a:ext cx="2012879" cy="43413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E621A-4F94-4225-BA8B-7FF2FBA5F66C}">
      <dsp:nvSpPr>
        <dsp:cNvPr id="0" name=""/>
        <dsp:cNvSpPr/>
      </dsp:nvSpPr>
      <dsp:spPr>
        <a:xfrm>
          <a:off x="1154637" y="0"/>
          <a:ext cx="6043652" cy="3777283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80F24-EE95-4C5F-B1A2-F329387898E4}">
      <dsp:nvSpPr>
        <dsp:cNvPr id="0" name=""/>
        <dsp:cNvSpPr/>
      </dsp:nvSpPr>
      <dsp:spPr>
        <a:xfrm>
          <a:off x="1922181" y="2607080"/>
          <a:ext cx="157134" cy="1571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EB332-A01A-486E-996F-5F50444217F9}">
      <dsp:nvSpPr>
        <dsp:cNvPr id="0" name=""/>
        <dsp:cNvSpPr/>
      </dsp:nvSpPr>
      <dsp:spPr>
        <a:xfrm>
          <a:off x="2000748" y="2685648"/>
          <a:ext cx="1408171" cy="1091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63" tIns="0" rIns="0" bIns="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2015 г – 8 КМЦ</a:t>
          </a:r>
          <a:endParaRPr lang="ru-RU" sz="2900" kern="1200" dirty="0"/>
        </a:p>
      </dsp:txBody>
      <dsp:txXfrm>
        <a:off x="2000748" y="2685648"/>
        <a:ext cx="1408171" cy="1091634"/>
      </dsp:txXfrm>
    </dsp:sp>
    <dsp:sp modelId="{66FA9EB0-D81C-4FBC-9BC1-03989661F36A}">
      <dsp:nvSpPr>
        <dsp:cNvPr id="0" name=""/>
        <dsp:cNvSpPr/>
      </dsp:nvSpPr>
      <dsp:spPr>
        <a:xfrm>
          <a:off x="3309199" y="1580415"/>
          <a:ext cx="284051" cy="2840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A4CF7-DC3A-488F-907B-B8083974E636}">
      <dsp:nvSpPr>
        <dsp:cNvPr id="0" name=""/>
        <dsp:cNvSpPr/>
      </dsp:nvSpPr>
      <dsp:spPr>
        <a:xfrm>
          <a:off x="3451225" y="1722441"/>
          <a:ext cx="1450476" cy="2054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13" tIns="0" rIns="0" bIns="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2021г-10 КМЦ (+ </a:t>
          </a:r>
          <a:r>
            <a:rPr lang="ru-RU" sz="2900" kern="1200" dirty="0" err="1" smtClean="0"/>
            <a:t>д</a:t>
          </a:r>
          <a:r>
            <a:rPr lang="ru-RU" sz="2900" kern="1200" dirty="0" smtClean="0"/>
            <a:t>/с №№ 28,46)</a:t>
          </a:r>
          <a:endParaRPr lang="ru-RU" sz="2900" kern="1200" dirty="0"/>
        </a:p>
      </dsp:txBody>
      <dsp:txXfrm>
        <a:off x="3451225" y="1722441"/>
        <a:ext cx="1450476" cy="2054841"/>
      </dsp:txXfrm>
    </dsp:sp>
    <dsp:sp modelId="{A9D093F3-B92B-4644-B28D-41661194AEA7}">
      <dsp:nvSpPr>
        <dsp:cNvPr id="0" name=""/>
        <dsp:cNvSpPr/>
      </dsp:nvSpPr>
      <dsp:spPr>
        <a:xfrm>
          <a:off x="4977247" y="955652"/>
          <a:ext cx="392837" cy="3928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DE6CE-74B1-4338-A4A8-473BF4FD62BE}">
      <dsp:nvSpPr>
        <dsp:cNvPr id="0" name=""/>
        <dsp:cNvSpPr/>
      </dsp:nvSpPr>
      <dsp:spPr>
        <a:xfrm>
          <a:off x="5173666" y="1152071"/>
          <a:ext cx="1450476" cy="2625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156" tIns="0" rIns="0" bIns="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2022г – 12 КМЦ (+ </a:t>
          </a:r>
          <a:r>
            <a:rPr lang="ru-RU" sz="2900" kern="1200" dirty="0" err="1" smtClean="0"/>
            <a:t>дс</a:t>
          </a:r>
          <a:r>
            <a:rPr lang="ru-RU" sz="2900" kern="1200" dirty="0" smtClean="0"/>
            <a:t> №№ 9, 16)</a:t>
          </a:r>
          <a:endParaRPr lang="ru-RU" sz="2900" kern="1200" dirty="0"/>
        </a:p>
      </dsp:txBody>
      <dsp:txXfrm>
        <a:off x="5173666" y="1152071"/>
        <a:ext cx="1450476" cy="262521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19BBF-3FE4-4009-A898-A65E4C75DF04}">
      <dsp:nvSpPr>
        <dsp:cNvPr id="0" name=""/>
        <dsp:cNvSpPr/>
      </dsp:nvSpPr>
      <dsp:spPr>
        <a:xfrm>
          <a:off x="3291839" y="129"/>
          <a:ext cx="4937760" cy="10276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Н.В. Данилина, педагог- психолог МКДОУ д/с комбинированного вида № 19</a:t>
          </a:r>
          <a:endParaRPr lang="ru-RU" sz="1800" kern="1200" dirty="0"/>
        </a:p>
      </dsp:txBody>
      <dsp:txXfrm>
        <a:off x="3291839" y="128582"/>
        <a:ext cx="4552401" cy="770717"/>
      </dsp:txXfrm>
    </dsp:sp>
    <dsp:sp modelId="{0564F6A9-938F-4F92-96EB-453FADDC84E4}">
      <dsp:nvSpPr>
        <dsp:cNvPr id="0" name=""/>
        <dsp:cNvSpPr/>
      </dsp:nvSpPr>
      <dsp:spPr>
        <a:xfrm>
          <a:off x="0" y="129"/>
          <a:ext cx="3291839" cy="10276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Региональный Круглый стол «Взаимодействие специалистов ДОО компенсирующего вида по проведению коррекционно- педагогической работы с детьми с ОВЗ»</a:t>
          </a:r>
          <a:endParaRPr lang="ru-RU" sz="1400" kern="1200" dirty="0"/>
        </a:p>
      </dsp:txBody>
      <dsp:txXfrm>
        <a:off x="50164" y="50293"/>
        <a:ext cx="3191511" cy="927295"/>
      </dsp:txXfrm>
    </dsp:sp>
    <dsp:sp modelId="{445D1A11-D19C-4CAD-BC0F-ADDBD1140FF2}">
      <dsp:nvSpPr>
        <dsp:cNvPr id="0" name=""/>
        <dsp:cNvSpPr/>
      </dsp:nvSpPr>
      <dsp:spPr>
        <a:xfrm>
          <a:off x="3291839" y="1130514"/>
          <a:ext cx="4937760" cy="10276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Н.В. Данилина, педагог- психолог МКДОУ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комбинированного вида № 19</a:t>
          </a:r>
          <a:endParaRPr lang="ru-RU" sz="1800" kern="1200" dirty="0"/>
        </a:p>
      </dsp:txBody>
      <dsp:txXfrm>
        <a:off x="3291839" y="1258967"/>
        <a:ext cx="4552401" cy="770717"/>
      </dsp:txXfrm>
    </dsp:sp>
    <dsp:sp modelId="{16C5BEB6-BD73-48F6-9D6F-27ABE21994FF}">
      <dsp:nvSpPr>
        <dsp:cNvPr id="0" name=""/>
        <dsp:cNvSpPr/>
      </dsp:nvSpPr>
      <dsp:spPr>
        <a:xfrm>
          <a:off x="0" y="1130514"/>
          <a:ext cx="3291839" cy="1027623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Межрегиональныйкруглый стол «Особенности взаимодействия ОО и семей, воспитывающих детей с ОВЗ</a:t>
          </a:r>
          <a:r>
            <a:rPr lang="ru-RU" sz="1300" kern="1200" smtClean="0"/>
            <a:t>» </a:t>
          </a:r>
          <a:endParaRPr lang="ru-RU" sz="1300" kern="1200" dirty="0"/>
        </a:p>
      </dsp:txBody>
      <dsp:txXfrm>
        <a:off x="50164" y="1180678"/>
        <a:ext cx="3191511" cy="927295"/>
      </dsp:txXfrm>
    </dsp:sp>
    <dsp:sp modelId="{574B3318-CA2A-48E3-AB26-05E50458F9AB}">
      <dsp:nvSpPr>
        <dsp:cNvPr id="0" name=""/>
        <dsp:cNvSpPr/>
      </dsp:nvSpPr>
      <dsp:spPr>
        <a:xfrm>
          <a:off x="3291839" y="2260900"/>
          <a:ext cx="4937760" cy="10276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Н.А. </a:t>
          </a:r>
          <a:r>
            <a:rPr lang="ru-RU" sz="1800" kern="1200" dirty="0" err="1" smtClean="0"/>
            <a:t>Гулякина</a:t>
          </a:r>
          <a:r>
            <a:rPr lang="ru-RU" sz="1800" kern="1200" dirty="0" smtClean="0"/>
            <a:t>, заместитель заведующего по </a:t>
          </a:r>
          <a:r>
            <a:rPr lang="ru-RU" sz="1800" kern="1200" dirty="0" err="1" smtClean="0"/>
            <a:t>ВиМР</a:t>
          </a:r>
          <a:r>
            <a:rPr lang="ru-RU" sz="1800" kern="1200" dirty="0" smtClean="0"/>
            <a:t> МКДОУ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15</a:t>
          </a:r>
          <a:endParaRPr lang="ru-RU" sz="1800" kern="1200" dirty="0"/>
        </a:p>
      </dsp:txBody>
      <dsp:txXfrm>
        <a:off x="3291839" y="2389353"/>
        <a:ext cx="4552401" cy="770717"/>
      </dsp:txXfrm>
    </dsp:sp>
    <dsp:sp modelId="{C1000083-E50A-4972-957D-AFB108A01564}">
      <dsp:nvSpPr>
        <dsp:cNvPr id="0" name=""/>
        <dsp:cNvSpPr/>
      </dsp:nvSpPr>
      <dsp:spPr>
        <a:xfrm>
          <a:off x="0" y="2260900"/>
          <a:ext cx="3291839" cy="1027623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Межрегиональный круглый стол «Пути повышения педагогической культуры родителей в процессе взаимодействия ОО и семьи, воспитывающей ребенка с ОВЗ»</a:t>
          </a:r>
          <a:endParaRPr lang="ru-RU" sz="1400" kern="1200" dirty="0"/>
        </a:p>
      </dsp:txBody>
      <dsp:txXfrm>
        <a:off x="50164" y="2311064"/>
        <a:ext cx="3191511" cy="927295"/>
      </dsp:txXfrm>
    </dsp:sp>
    <dsp:sp modelId="{AE584015-9B75-4CA7-A15B-CFF2169A1A20}">
      <dsp:nvSpPr>
        <dsp:cNvPr id="0" name=""/>
        <dsp:cNvSpPr/>
      </dsp:nvSpPr>
      <dsp:spPr>
        <a:xfrm>
          <a:off x="3292643" y="3391286"/>
          <a:ext cx="4932937" cy="11345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Ю.Н. </a:t>
          </a:r>
          <a:r>
            <a:rPr lang="ru-RU" sz="1400" kern="1200" dirty="0" err="1" smtClean="0"/>
            <a:t>Евсюкова</a:t>
          </a:r>
          <a:r>
            <a:rPr lang="ru-RU" sz="1400" kern="1200" dirty="0" smtClean="0"/>
            <a:t>, заведующий МДОУ центром развития ребенка- </a:t>
          </a:r>
          <a:r>
            <a:rPr lang="ru-RU" sz="1400" kern="1200" dirty="0" err="1" smtClean="0"/>
            <a:t>д</a:t>
          </a:r>
          <a:r>
            <a:rPr lang="ru-RU" sz="1400" kern="1200" dirty="0" smtClean="0"/>
            <a:t>/с № 21,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С.В. </a:t>
          </a:r>
          <a:r>
            <a:rPr lang="ru-RU" sz="1400" kern="1200" dirty="0" err="1" smtClean="0"/>
            <a:t>Конякина</a:t>
          </a:r>
          <a:r>
            <a:rPr lang="ru-RU" sz="1400" kern="1200" dirty="0" smtClean="0"/>
            <a:t>, заместитель заведующего по </a:t>
          </a:r>
          <a:r>
            <a:rPr lang="ru-RU" sz="1400" kern="1200" dirty="0" err="1" smtClean="0"/>
            <a:t>ВиМР</a:t>
          </a:r>
          <a:r>
            <a:rPr lang="ru-RU" sz="1400" kern="1200" dirty="0" smtClean="0"/>
            <a:t> МКДОУ </a:t>
          </a:r>
          <a:r>
            <a:rPr lang="ru-RU" sz="1400" kern="1200" dirty="0" err="1" smtClean="0"/>
            <a:t>д</a:t>
          </a:r>
          <a:r>
            <a:rPr lang="ru-RU" sz="1400" kern="1200" dirty="0" smtClean="0"/>
            <a:t>/с комбинированного вида № 19</a:t>
          </a:r>
          <a:endParaRPr lang="ru-RU" sz="1400" kern="1200" dirty="0"/>
        </a:p>
      </dsp:txBody>
      <dsp:txXfrm>
        <a:off x="3292643" y="3533104"/>
        <a:ext cx="4507482" cy="850911"/>
      </dsp:txXfrm>
    </dsp:sp>
    <dsp:sp modelId="{6E03830C-2679-4A78-9427-2C9D44EE3C0F}">
      <dsp:nvSpPr>
        <dsp:cNvPr id="0" name=""/>
        <dsp:cNvSpPr/>
      </dsp:nvSpPr>
      <dsp:spPr>
        <a:xfrm>
          <a:off x="4018" y="3444748"/>
          <a:ext cx="3288625" cy="1027623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Региональная Стратегическая сессия «Эффективные практики организации коррекционно- воспитательного процесса в ОО»</a:t>
          </a:r>
          <a:endParaRPr lang="ru-RU" sz="1400" kern="1200" dirty="0"/>
        </a:p>
      </dsp:txBody>
      <dsp:txXfrm>
        <a:off x="54182" y="3494912"/>
        <a:ext cx="3188297" cy="92729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5B345-F624-46E1-9882-6AE02C2623B2}">
      <dsp:nvSpPr>
        <dsp:cNvPr id="0" name=""/>
        <dsp:cNvSpPr/>
      </dsp:nvSpPr>
      <dsp:spPr>
        <a:xfrm>
          <a:off x="0" y="747152"/>
          <a:ext cx="822959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DC82A-A85D-49DE-A6C0-B2674827EC2B}">
      <dsp:nvSpPr>
        <dsp:cNvPr id="0" name=""/>
        <dsp:cNvSpPr/>
      </dsp:nvSpPr>
      <dsp:spPr>
        <a:xfrm>
          <a:off x="391790" y="117675"/>
          <a:ext cx="7835792" cy="71803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«Быть папой - огромное счастье»: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35 – 1 и 3 место,  </a:t>
          </a:r>
          <a:r>
            <a:rPr lang="ru-RU" sz="1800" kern="1200" dirty="0" err="1" smtClean="0"/>
            <a:t>дс</a:t>
          </a:r>
          <a:r>
            <a:rPr lang="ru-RU" sz="1800" kern="1200" dirty="0" smtClean="0"/>
            <a:t> №  21 – 2 место,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15 – 3 место</a:t>
          </a:r>
          <a:endParaRPr lang="ru-RU" sz="1800" kern="1200" dirty="0"/>
        </a:p>
      </dsp:txBody>
      <dsp:txXfrm>
        <a:off x="426842" y="152727"/>
        <a:ext cx="7765688" cy="647933"/>
      </dsp:txXfrm>
    </dsp:sp>
    <dsp:sp modelId="{60001303-2B04-4F6D-A1A3-B18BC3D49E6F}">
      <dsp:nvSpPr>
        <dsp:cNvPr id="0" name=""/>
        <dsp:cNvSpPr/>
      </dsp:nvSpPr>
      <dsp:spPr>
        <a:xfrm>
          <a:off x="0" y="1380199"/>
          <a:ext cx="822959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9A8EC-6A39-49AF-BB25-A526C8230BA4}">
      <dsp:nvSpPr>
        <dsp:cNvPr id="0" name=""/>
        <dsp:cNvSpPr/>
      </dsp:nvSpPr>
      <dsp:spPr>
        <a:xfrm>
          <a:off x="391790" y="930752"/>
          <a:ext cx="7835792" cy="53800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«Поколение мы»: 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17- 3 место</a:t>
          </a:r>
          <a:endParaRPr lang="ru-RU" sz="1800" kern="1200" dirty="0"/>
        </a:p>
      </dsp:txBody>
      <dsp:txXfrm>
        <a:off x="418053" y="957015"/>
        <a:ext cx="7783266" cy="485481"/>
      </dsp:txXfrm>
    </dsp:sp>
    <dsp:sp modelId="{5E035977-AE23-4AB8-9E4D-2E1AF684EB8A}">
      <dsp:nvSpPr>
        <dsp:cNvPr id="0" name=""/>
        <dsp:cNvSpPr/>
      </dsp:nvSpPr>
      <dsp:spPr>
        <a:xfrm>
          <a:off x="0" y="2063770"/>
          <a:ext cx="822959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E6D5C-348C-4A27-82A3-24C47F9C0E1D}">
      <dsp:nvSpPr>
        <dsp:cNvPr id="0" name=""/>
        <dsp:cNvSpPr/>
      </dsp:nvSpPr>
      <dsp:spPr>
        <a:xfrm>
          <a:off x="391790" y="1563799"/>
          <a:ext cx="7835792" cy="58853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Конкурс педагогических идей «Творческая волна»: 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19 – 3 место, 21 – 3 место</a:t>
          </a:r>
          <a:endParaRPr lang="ru-RU" sz="1800" kern="1200" dirty="0"/>
        </a:p>
      </dsp:txBody>
      <dsp:txXfrm>
        <a:off x="420520" y="1592529"/>
        <a:ext cx="7778332" cy="531070"/>
      </dsp:txXfrm>
    </dsp:sp>
    <dsp:sp modelId="{2BB072D1-BEF2-46B1-AA6C-12402438F1B3}">
      <dsp:nvSpPr>
        <dsp:cNvPr id="0" name=""/>
        <dsp:cNvSpPr/>
      </dsp:nvSpPr>
      <dsp:spPr>
        <a:xfrm>
          <a:off x="0" y="2615821"/>
          <a:ext cx="822959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46AF4-700C-4C44-83AC-4836B437F46E}">
      <dsp:nvSpPr>
        <dsp:cNvPr id="0" name=""/>
        <dsp:cNvSpPr/>
      </dsp:nvSpPr>
      <dsp:spPr>
        <a:xfrm>
          <a:off x="391790" y="2247370"/>
          <a:ext cx="7835792" cy="4570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«Сказ от сердца и души о том, как мамы хороши»: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6 – два 2 места;</a:t>
          </a:r>
          <a:endParaRPr lang="ru-RU" sz="1800" kern="1200" dirty="0"/>
        </a:p>
      </dsp:txBody>
      <dsp:txXfrm>
        <a:off x="414099" y="2269679"/>
        <a:ext cx="7791174" cy="412392"/>
      </dsp:txXfrm>
    </dsp:sp>
    <dsp:sp modelId="{C5E4097F-A79E-42D4-8755-18CA214EC979}">
      <dsp:nvSpPr>
        <dsp:cNvPr id="0" name=""/>
        <dsp:cNvSpPr/>
      </dsp:nvSpPr>
      <dsp:spPr>
        <a:xfrm>
          <a:off x="0" y="3370084"/>
          <a:ext cx="822959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1B760A-DCD4-457C-AA72-69D21C3B1FD1}">
      <dsp:nvSpPr>
        <dsp:cNvPr id="0" name=""/>
        <dsp:cNvSpPr/>
      </dsp:nvSpPr>
      <dsp:spPr>
        <a:xfrm>
          <a:off x="391790" y="2799421"/>
          <a:ext cx="7835792" cy="65922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«Тула – город-герой»: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9 – 2 место</a:t>
          </a:r>
          <a:endParaRPr lang="ru-RU" sz="1800" kern="1200" dirty="0"/>
        </a:p>
      </dsp:txBody>
      <dsp:txXfrm>
        <a:off x="423971" y="2831602"/>
        <a:ext cx="7771430" cy="594860"/>
      </dsp:txXfrm>
    </dsp:sp>
    <dsp:sp modelId="{A15D498F-A61A-4082-A3B1-3488054F30EC}">
      <dsp:nvSpPr>
        <dsp:cNvPr id="0" name=""/>
        <dsp:cNvSpPr/>
      </dsp:nvSpPr>
      <dsp:spPr>
        <a:xfrm>
          <a:off x="0" y="4257087"/>
          <a:ext cx="822959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626579-E72E-49A6-B87F-6CEC55BFE3E7}">
      <dsp:nvSpPr>
        <dsp:cNvPr id="0" name=""/>
        <dsp:cNvSpPr/>
      </dsp:nvSpPr>
      <dsp:spPr>
        <a:xfrm>
          <a:off x="391790" y="3553684"/>
          <a:ext cx="7835792" cy="7919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Региональный этап </a:t>
          </a:r>
          <a:r>
            <a:rPr lang="en-US" sz="1800" kern="1200" dirty="0" smtClean="0"/>
            <a:t>XIX</a:t>
          </a:r>
          <a:r>
            <a:rPr lang="ru-RU" sz="1800" kern="1200" dirty="0" smtClean="0"/>
            <a:t> Всероссийского конкурса учебных и методических материалов по </a:t>
          </a:r>
          <a:r>
            <a:rPr lang="ru-RU" sz="1800" kern="1200" dirty="0" err="1" smtClean="0"/>
            <a:t>туристско</a:t>
          </a:r>
          <a:r>
            <a:rPr lang="ru-RU" sz="1800" kern="1200" dirty="0" smtClean="0"/>
            <a:t>- краеведческой работе: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23 – 1 место,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46 – 1 место,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35 – 2 место,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10 – 3 место</a:t>
          </a:r>
          <a:endParaRPr lang="ru-RU" sz="1800" kern="1200" dirty="0"/>
        </a:p>
      </dsp:txBody>
      <dsp:txXfrm>
        <a:off x="430450" y="3592344"/>
        <a:ext cx="7758472" cy="71464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DF7CF-AE36-47EB-91DE-54C49D0DB790}">
      <dsp:nvSpPr>
        <dsp:cNvPr id="0" name=""/>
        <dsp:cNvSpPr/>
      </dsp:nvSpPr>
      <dsp:spPr>
        <a:xfrm>
          <a:off x="0" y="679235"/>
          <a:ext cx="822959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92F5F-7FE9-4394-9155-D48FB5182681}">
      <dsp:nvSpPr>
        <dsp:cNvPr id="0" name=""/>
        <dsp:cNvSpPr/>
      </dsp:nvSpPr>
      <dsp:spPr>
        <a:xfrm>
          <a:off x="320460" y="17189"/>
          <a:ext cx="7557704" cy="83916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«Загадки природы Тульского края»: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10 – 1 место,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20 – 1 место,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21 – 1 место</a:t>
          </a:r>
          <a:endParaRPr lang="ru-RU" sz="1800" kern="1200" dirty="0"/>
        </a:p>
      </dsp:txBody>
      <dsp:txXfrm>
        <a:off x="361425" y="58154"/>
        <a:ext cx="7475774" cy="757236"/>
      </dsp:txXfrm>
    </dsp:sp>
    <dsp:sp modelId="{6FBAE538-89A6-4389-B675-2657DE12B0BF}">
      <dsp:nvSpPr>
        <dsp:cNvPr id="0" name=""/>
        <dsp:cNvSpPr/>
      </dsp:nvSpPr>
      <dsp:spPr>
        <a:xfrm>
          <a:off x="0" y="1881822"/>
          <a:ext cx="822959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D1C79-CA49-4020-91B4-7941737C7A14}">
      <dsp:nvSpPr>
        <dsp:cNvPr id="0" name=""/>
        <dsp:cNvSpPr/>
      </dsp:nvSpPr>
      <dsp:spPr>
        <a:xfrm>
          <a:off x="294134" y="1037303"/>
          <a:ext cx="7605587" cy="101250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«Мы – семья»: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5 – 3 место,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14 – 3 место,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23 – 3 место</a:t>
          </a:r>
          <a:endParaRPr lang="ru-RU" sz="1800" kern="1200" dirty="0"/>
        </a:p>
      </dsp:txBody>
      <dsp:txXfrm>
        <a:off x="343560" y="1086729"/>
        <a:ext cx="7506735" cy="913654"/>
      </dsp:txXfrm>
    </dsp:sp>
    <dsp:sp modelId="{BE2025BB-4994-4514-ACCA-FFB190B9C83B}">
      <dsp:nvSpPr>
        <dsp:cNvPr id="0" name=""/>
        <dsp:cNvSpPr/>
      </dsp:nvSpPr>
      <dsp:spPr>
        <a:xfrm>
          <a:off x="0" y="3017177"/>
          <a:ext cx="822959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357F9-45C4-4208-89D2-90C19B925F9A}">
      <dsp:nvSpPr>
        <dsp:cNvPr id="0" name=""/>
        <dsp:cNvSpPr/>
      </dsp:nvSpPr>
      <dsp:spPr>
        <a:xfrm>
          <a:off x="320460" y="2249022"/>
          <a:ext cx="7577962" cy="94527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«Память сильнее времени»: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21 – 1 место</a:t>
          </a:r>
          <a:endParaRPr lang="ru-RU" sz="1800" kern="1200" dirty="0"/>
        </a:p>
      </dsp:txBody>
      <dsp:txXfrm>
        <a:off x="366605" y="2295167"/>
        <a:ext cx="7485672" cy="852985"/>
      </dsp:txXfrm>
    </dsp:sp>
    <dsp:sp modelId="{42D6AE46-D8B9-4588-B210-EC569188593B}">
      <dsp:nvSpPr>
        <dsp:cNvPr id="0" name=""/>
        <dsp:cNvSpPr/>
      </dsp:nvSpPr>
      <dsp:spPr>
        <a:xfrm>
          <a:off x="0" y="4206373"/>
          <a:ext cx="822959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99072-2BF5-476B-A0D8-8566A711D415}">
      <dsp:nvSpPr>
        <dsp:cNvPr id="0" name=""/>
        <dsp:cNvSpPr/>
      </dsp:nvSpPr>
      <dsp:spPr>
        <a:xfrm>
          <a:off x="320460" y="3384377"/>
          <a:ext cx="7546597" cy="99911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«С любовью к России мы делами добрыми едины»: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16 – 1 место</a:t>
          </a:r>
          <a:endParaRPr lang="ru-RU" sz="1800" kern="1200" dirty="0"/>
        </a:p>
      </dsp:txBody>
      <dsp:txXfrm>
        <a:off x="369233" y="3433150"/>
        <a:ext cx="7449051" cy="90157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1D111-2909-45A1-870D-140DDCA32017}">
      <dsp:nvSpPr>
        <dsp:cNvPr id="0" name=""/>
        <dsp:cNvSpPr/>
      </dsp:nvSpPr>
      <dsp:spPr>
        <a:xfrm>
          <a:off x="0" y="920554"/>
          <a:ext cx="822959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2AA63D-C0BA-4BC5-A40B-9AEC59CA3714}">
      <dsp:nvSpPr>
        <dsp:cNvPr id="0" name=""/>
        <dsp:cNvSpPr/>
      </dsp:nvSpPr>
      <dsp:spPr>
        <a:xfrm>
          <a:off x="391790" y="37344"/>
          <a:ext cx="7835792" cy="10455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Фестиваль творческих коллективов «Поколение Мы»: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17 – 3 место</a:t>
          </a:r>
          <a:endParaRPr lang="ru-RU" sz="1800" kern="1200" dirty="0"/>
        </a:p>
      </dsp:txBody>
      <dsp:txXfrm>
        <a:off x="442830" y="88384"/>
        <a:ext cx="7733712" cy="943489"/>
      </dsp:txXfrm>
    </dsp:sp>
    <dsp:sp modelId="{CBD8CFEE-25ED-4E23-82CB-A69E2861192A}">
      <dsp:nvSpPr>
        <dsp:cNvPr id="0" name=""/>
        <dsp:cNvSpPr/>
      </dsp:nvSpPr>
      <dsp:spPr>
        <a:xfrm>
          <a:off x="0" y="2049581"/>
          <a:ext cx="822959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EAFE1D-9CB3-4894-971D-35195B22D609}">
      <dsp:nvSpPr>
        <dsp:cNvPr id="0" name=""/>
        <dsp:cNvSpPr/>
      </dsp:nvSpPr>
      <dsp:spPr>
        <a:xfrm>
          <a:off x="406657" y="1257154"/>
          <a:ext cx="7816893" cy="9547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«Традиции и инновации в воспитании»: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5 - 1 место,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25 -  3 место</a:t>
          </a:r>
          <a:endParaRPr lang="ru-RU" sz="1800" kern="1200" dirty="0"/>
        </a:p>
      </dsp:txBody>
      <dsp:txXfrm>
        <a:off x="453266" y="1303763"/>
        <a:ext cx="7723675" cy="861569"/>
      </dsp:txXfrm>
    </dsp:sp>
    <dsp:sp modelId="{07AECC6D-5A89-4205-BB48-C708CFBD70D3}">
      <dsp:nvSpPr>
        <dsp:cNvPr id="0" name=""/>
        <dsp:cNvSpPr/>
      </dsp:nvSpPr>
      <dsp:spPr>
        <a:xfrm>
          <a:off x="0" y="3178608"/>
          <a:ext cx="822959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C453F-7C8B-42B1-8E3B-BBA371D29036}">
      <dsp:nvSpPr>
        <dsp:cNvPr id="0" name=""/>
        <dsp:cNvSpPr/>
      </dsp:nvSpPr>
      <dsp:spPr>
        <a:xfrm>
          <a:off x="391790" y="2386181"/>
          <a:ext cx="7835792" cy="95478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«Наши друзья - </a:t>
          </a:r>
          <a:r>
            <a:rPr lang="ru-RU" sz="1800" kern="1200" dirty="0" err="1" smtClean="0"/>
            <a:t>Эколята</a:t>
          </a:r>
          <a:r>
            <a:rPr lang="ru-RU" sz="1800" kern="1200" dirty="0" smtClean="0"/>
            <a:t> за раздельный сбор отходов и повторное использование материалов»: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16 - 3 место</a:t>
          </a:r>
          <a:endParaRPr lang="ru-RU" sz="1800" kern="1200" dirty="0"/>
        </a:p>
      </dsp:txBody>
      <dsp:txXfrm>
        <a:off x="438399" y="2432790"/>
        <a:ext cx="7742574" cy="861569"/>
      </dsp:txXfrm>
    </dsp:sp>
    <dsp:sp modelId="{56DC0F5E-F4B8-452D-8BE6-EE3117257C87}">
      <dsp:nvSpPr>
        <dsp:cNvPr id="0" name=""/>
        <dsp:cNvSpPr/>
      </dsp:nvSpPr>
      <dsp:spPr>
        <a:xfrm>
          <a:off x="0" y="4211418"/>
          <a:ext cx="822959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AA07C9-7641-4642-BB04-BD3889B51687}">
      <dsp:nvSpPr>
        <dsp:cNvPr id="0" name=""/>
        <dsp:cNvSpPr/>
      </dsp:nvSpPr>
      <dsp:spPr>
        <a:xfrm>
          <a:off x="391790" y="3515208"/>
          <a:ext cx="7835792" cy="85856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«Семья года  - 2022»: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26 – 1 место, </a:t>
          </a:r>
          <a:r>
            <a:rPr lang="ru-RU" sz="1800" kern="1200" dirty="0" err="1" smtClean="0"/>
            <a:t>д</a:t>
          </a:r>
          <a:r>
            <a:rPr lang="ru-RU" sz="1800" kern="1200" dirty="0" smtClean="0"/>
            <a:t>/с № 36 – 2 место</a:t>
          </a:r>
          <a:endParaRPr lang="ru-RU" sz="1800" kern="1200" dirty="0"/>
        </a:p>
      </dsp:txBody>
      <dsp:txXfrm>
        <a:off x="433702" y="3557120"/>
        <a:ext cx="7751968" cy="77474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B8520-DD10-4212-8FC7-64A6212DD0F7}">
      <dsp:nvSpPr>
        <dsp:cNvPr id="0" name=""/>
        <dsp:cNvSpPr/>
      </dsp:nvSpPr>
      <dsp:spPr>
        <a:xfrm>
          <a:off x="4056958" y="3989841"/>
          <a:ext cx="91440" cy="215979"/>
        </a:xfrm>
        <a:custGeom>
          <a:avLst/>
          <a:gdLst/>
          <a:ahLst/>
          <a:cxnLst/>
          <a:rect l="0" t="0" r="0" b="0"/>
          <a:pathLst>
            <a:path>
              <a:moveTo>
                <a:pt x="49600" y="0"/>
              </a:moveTo>
              <a:lnTo>
                <a:pt x="49600" y="116953"/>
              </a:lnTo>
              <a:lnTo>
                <a:pt x="45720" y="116953"/>
              </a:lnTo>
              <a:lnTo>
                <a:pt x="45720" y="2159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18BEF-0738-4E18-B2A8-A20F45F262E6}">
      <dsp:nvSpPr>
        <dsp:cNvPr id="0" name=""/>
        <dsp:cNvSpPr/>
      </dsp:nvSpPr>
      <dsp:spPr>
        <a:xfrm>
          <a:off x="4060838" y="3097097"/>
          <a:ext cx="91440" cy="223677"/>
        </a:xfrm>
        <a:custGeom>
          <a:avLst/>
          <a:gdLst/>
          <a:ahLst/>
          <a:cxnLst/>
          <a:rect l="0" t="0" r="0" b="0"/>
          <a:pathLst>
            <a:path>
              <a:moveTo>
                <a:pt x="48681" y="0"/>
              </a:moveTo>
              <a:lnTo>
                <a:pt x="48681" y="124650"/>
              </a:lnTo>
              <a:lnTo>
                <a:pt x="45720" y="124650"/>
              </a:lnTo>
              <a:lnTo>
                <a:pt x="45720" y="22367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F6019-E642-4616-8AD1-C37E3E41A05F}">
      <dsp:nvSpPr>
        <dsp:cNvPr id="0" name=""/>
        <dsp:cNvSpPr/>
      </dsp:nvSpPr>
      <dsp:spPr>
        <a:xfrm>
          <a:off x="4063799" y="2101599"/>
          <a:ext cx="91440" cy="274932"/>
        </a:xfrm>
        <a:custGeom>
          <a:avLst/>
          <a:gdLst/>
          <a:ahLst/>
          <a:cxnLst/>
          <a:rect l="0" t="0" r="0" b="0"/>
          <a:pathLst>
            <a:path>
              <a:moveTo>
                <a:pt x="50562" y="0"/>
              </a:moveTo>
              <a:lnTo>
                <a:pt x="50562" y="175905"/>
              </a:lnTo>
              <a:lnTo>
                <a:pt x="45720" y="175905"/>
              </a:lnTo>
              <a:lnTo>
                <a:pt x="45720" y="27493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B0817-AECE-4CF0-89EC-8477D2197B34}">
      <dsp:nvSpPr>
        <dsp:cNvPr id="0" name=""/>
        <dsp:cNvSpPr/>
      </dsp:nvSpPr>
      <dsp:spPr>
        <a:xfrm>
          <a:off x="4068642" y="845802"/>
          <a:ext cx="91440" cy="586900"/>
        </a:xfrm>
        <a:custGeom>
          <a:avLst/>
          <a:gdLst/>
          <a:ahLst/>
          <a:cxnLst/>
          <a:rect l="0" t="0" r="0" b="0"/>
          <a:pathLst>
            <a:path>
              <a:moveTo>
                <a:pt x="72644" y="0"/>
              </a:moveTo>
              <a:lnTo>
                <a:pt x="72644" y="487873"/>
              </a:lnTo>
              <a:lnTo>
                <a:pt x="45720" y="487873"/>
              </a:lnTo>
              <a:lnTo>
                <a:pt x="45720" y="58690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DA0FB-8012-44AA-BB78-E838F89238CC}">
      <dsp:nvSpPr>
        <dsp:cNvPr id="0" name=""/>
        <dsp:cNvSpPr/>
      </dsp:nvSpPr>
      <dsp:spPr>
        <a:xfrm>
          <a:off x="7176947" y="4011772"/>
          <a:ext cx="91440" cy="1894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0466"/>
              </a:lnTo>
              <a:lnTo>
                <a:pt x="55522" y="90466"/>
              </a:lnTo>
              <a:lnTo>
                <a:pt x="55522" y="18949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1BE33-3D2F-4317-A277-32016D34A30A}">
      <dsp:nvSpPr>
        <dsp:cNvPr id="0" name=""/>
        <dsp:cNvSpPr/>
      </dsp:nvSpPr>
      <dsp:spPr>
        <a:xfrm>
          <a:off x="7170630" y="3080060"/>
          <a:ext cx="91440" cy="2387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9726"/>
              </a:lnTo>
              <a:lnTo>
                <a:pt x="52037" y="139726"/>
              </a:lnTo>
              <a:lnTo>
                <a:pt x="52037" y="2387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2FBBEE-8729-4A3B-B9E8-5C9BD1341120}">
      <dsp:nvSpPr>
        <dsp:cNvPr id="0" name=""/>
        <dsp:cNvSpPr/>
      </dsp:nvSpPr>
      <dsp:spPr>
        <a:xfrm>
          <a:off x="7170630" y="2118080"/>
          <a:ext cx="91440" cy="278020"/>
        </a:xfrm>
        <a:custGeom>
          <a:avLst/>
          <a:gdLst/>
          <a:ahLst/>
          <a:cxnLst/>
          <a:rect l="0" t="0" r="0" b="0"/>
          <a:pathLst>
            <a:path>
              <a:moveTo>
                <a:pt x="57852" y="0"/>
              </a:moveTo>
              <a:lnTo>
                <a:pt x="57852" y="178994"/>
              </a:lnTo>
              <a:lnTo>
                <a:pt x="45720" y="178994"/>
              </a:lnTo>
              <a:lnTo>
                <a:pt x="45720" y="2780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5E754-A6D5-4D8A-ABC5-7711050E9A9C}">
      <dsp:nvSpPr>
        <dsp:cNvPr id="0" name=""/>
        <dsp:cNvSpPr/>
      </dsp:nvSpPr>
      <dsp:spPr>
        <a:xfrm>
          <a:off x="4141286" y="845802"/>
          <a:ext cx="3087195" cy="59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464"/>
              </a:lnTo>
              <a:lnTo>
                <a:pt x="3087195" y="494464"/>
              </a:lnTo>
              <a:lnTo>
                <a:pt x="3087195" y="59349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F0161C-9B1E-4712-85C7-6A129C6CA792}">
      <dsp:nvSpPr>
        <dsp:cNvPr id="0" name=""/>
        <dsp:cNvSpPr/>
      </dsp:nvSpPr>
      <dsp:spPr>
        <a:xfrm>
          <a:off x="879261" y="4003573"/>
          <a:ext cx="91440" cy="210726"/>
        </a:xfrm>
        <a:custGeom>
          <a:avLst/>
          <a:gdLst/>
          <a:ahLst/>
          <a:cxnLst/>
          <a:rect l="0" t="0" r="0" b="0"/>
          <a:pathLst>
            <a:path>
              <a:moveTo>
                <a:pt x="46393" y="0"/>
              </a:moveTo>
              <a:lnTo>
                <a:pt x="46393" y="111699"/>
              </a:lnTo>
              <a:lnTo>
                <a:pt x="45720" y="111699"/>
              </a:lnTo>
              <a:lnTo>
                <a:pt x="45720" y="2107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658226-D8FD-4B21-9319-FE1A2E70A086}">
      <dsp:nvSpPr>
        <dsp:cNvPr id="0" name=""/>
        <dsp:cNvSpPr/>
      </dsp:nvSpPr>
      <dsp:spPr>
        <a:xfrm>
          <a:off x="879935" y="3085110"/>
          <a:ext cx="91440" cy="228259"/>
        </a:xfrm>
        <a:custGeom>
          <a:avLst/>
          <a:gdLst/>
          <a:ahLst/>
          <a:cxnLst/>
          <a:rect l="0" t="0" r="0" b="0"/>
          <a:pathLst>
            <a:path>
              <a:moveTo>
                <a:pt x="52449" y="0"/>
              </a:moveTo>
              <a:lnTo>
                <a:pt x="52449" y="129232"/>
              </a:lnTo>
              <a:lnTo>
                <a:pt x="45720" y="129232"/>
              </a:lnTo>
              <a:lnTo>
                <a:pt x="45720" y="22825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7639FF-D1EF-4C26-B985-BD54BB1D0912}">
      <dsp:nvSpPr>
        <dsp:cNvPr id="0" name=""/>
        <dsp:cNvSpPr/>
      </dsp:nvSpPr>
      <dsp:spPr>
        <a:xfrm>
          <a:off x="886664" y="2112066"/>
          <a:ext cx="91440" cy="263908"/>
        </a:xfrm>
        <a:custGeom>
          <a:avLst/>
          <a:gdLst/>
          <a:ahLst/>
          <a:cxnLst/>
          <a:rect l="0" t="0" r="0" b="0"/>
          <a:pathLst>
            <a:path>
              <a:moveTo>
                <a:pt x="51438" y="0"/>
              </a:moveTo>
              <a:lnTo>
                <a:pt x="51438" y="164882"/>
              </a:lnTo>
              <a:lnTo>
                <a:pt x="45720" y="164882"/>
              </a:lnTo>
              <a:lnTo>
                <a:pt x="45720" y="26390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E19F7-DEED-4486-9AA1-AE16CDD951F6}">
      <dsp:nvSpPr>
        <dsp:cNvPr id="0" name=""/>
        <dsp:cNvSpPr/>
      </dsp:nvSpPr>
      <dsp:spPr>
        <a:xfrm>
          <a:off x="938103" y="845802"/>
          <a:ext cx="3203183" cy="587477"/>
        </a:xfrm>
        <a:custGeom>
          <a:avLst/>
          <a:gdLst/>
          <a:ahLst/>
          <a:cxnLst/>
          <a:rect l="0" t="0" r="0" b="0"/>
          <a:pathLst>
            <a:path>
              <a:moveTo>
                <a:pt x="3203183" y="0"/>
              </a:moveTo>
              <a:lnTo>
                <a:pt x="3203183" y="488450"/>
              </a:lnTo>
              <a:lnTo>
                <a:pt x="0" y="488450"/>
              </a:lnTo>
              <a:lnTo>
                <a:pt x="0" y="58747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4ED9C-0BE1-4614-B26E-E3A8B58A0D71}">
      <dsp:nvSpPr>
        <dsp:cNvPr id="0" name=""/>
        <dsp:cNvSpPr/>
      </dsp:nvSpPr>
      <dsp:spPr>
        <a:xfrm>
          <a:off x="2755402" y="-112834"/>
          <a:ext cx="2771768" cy="9586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FCABA-7C19-4AA2-BA9F-86328964B840}">
      <dsp:nvSpPr>
        <dsp:cNvPr id="0" name=""/>
        <dsp:cNvSpPr/>
      </dsp:nvSpPr>
      <dsp:spPr>
        <a:xfrm>
          <a:off x="2874175" y="0"/>
          <a:ext cx="2771768" cy="9586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+mj-lt"/>
            </a:rPr>
            <a:t>Общее образование</a:t>
          </a:r>
          <a:endParaRPr lang="ru-RU" sz="3200" b="1" kern="1200" dirty="0">
            <a:latin typeface="+mj-lt"/>
          </a:endParaRPr>
        </a:p>
      </dsp:txBody>
      <dsp:txXfrm>
        <a:off x="2902252" y="28077"/>
        <a:ext cx="2715614" cy="902482"/>
      </dsp:txXfrm>
    </dsp:sp>
    <dsp:sp modelId="{C0548613-AD54-4A6C-BCDD-710E681FC8CC}">
      <dsp:nvSpPr>
        <dsp:cNvPr id="0" name=""/>
        <dsp:cNvSpPr/>
      </dsp:nvSpPr>
      <dsp:spPr>
        <a:xfrm>
          <a:off x="-118772" y="1433279"/>
          <a:ext cx="2113751" cy="6787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BFBCD-E825-4582-994B-E7E3585C0687}">
      <dsp:nvSpPr>
        <dsp:cNvPr id="0" name=""/>
        <dsp:cNvSpPr/>
      </dsp:nvSpPr>
      <dsp:spPr>
        <a:xfrm>
          <a:off x="0" y="1546114"/>
          <a:ext cx="2113751" cy="678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Начальное общее образование</a:t>
          </a:r>
          <a:endParaRPr lang="ru-RU" sz="1800" kern="1200" dirty="0"/>
        </a:p>
      </dsp:txBody>
      <dsp:txXfrm>
        <a:off x="19881" y="1565995"/>
        <a:ext cx="2073989" cy="639024"/>
      </dsp:txXfrm>
    </dsp:sp>
    <dsp:sp modelId="{1FE84E6F-CFCB-4A3D-8225-9BAEF0600E9A}">
      <dsp:nvSpPr>
        <dsp:cNvPr id="0" name=""/>
        <dsp:cNvSpPr/>
      </dsp:nvSpPr>
      <dsp:spPr>
        <a:xfrm>
          <a:off x="-118772" y="2375975"/>
          <a:ext cx="2102313" cy="7091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C3D8C-49E3-4F13-A12B-3F0389B3DAE2}">
      <dsp:nvSpPr>
        <dsp:cNvPr id="0" name=""/>
        <dsp:cNvSpPr/>
      </dsp:nvSpPr>
      <dsp:spPr>
        <a:xfrm>
          <a:off x="0" y="2488809"/>
          <a:ext cx="2102313" cy="709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общеобразовательных организаций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27</a:t>
          </a:r>
          <a:endParaRPr lang="ru-RU" sz="1400" kern="1200" dirty="0"/>
        </a:p>
      </dsp:txBody>
      <dsp:txXfrm>
        <a:off x="20770" y="2509579"/>
        <a:ext cx="2060773" cy="667595"/>
      </dsp:txXfrm>
    </dsp:sp>
    <dsp:sp modelId="{ADDEA4AB-A23A-4C4F-A0CA-5D924F8D78BE}">
      <dsp:nvSpPr>
        <dsp:cNvPr id="0" name=""/>
        <dsp:cNvSpPr/>
      </dsp:nvSpPr>
      <dsp:spPr>
        <a:xfrm>
          <a:off x="-118772" y="3313369"/>
          <a:ext cx="2088855" cy="6902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6299D1-6211-4133-8F6A-3A9D42C66F11}">
      <dsp:nvSpPr>
        <dsp:cNvPr id="0" name=""/>
        <dsp:cNvSpPr/>
      </dsp:nvSpPr>
      <dsp:spPr>
        <a:xfrm>
          <a:off x="0" y="3426203"/>
          <a:ext cx="2088855" cy="6902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Количество классов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167</a:t>
          </a:r>
          <a:endParaRPr lang="ru-RU" sz="1500" kern="1200" dirty="0"/>
        </a:p>
      </dsp:txBody>
      <dsp:txXfrm>
        <a:off x="20215" y="3446418"/>
        <a:ext cx="2048425" cy="649773"/>
      </dsp:txXfrm>
    </dsp:sp>
    <dsp:sp modelId="{D6CB6287-2EA4-48AD-8ECA-70F8F04B9A1D}">
      <dsp:nvSpPr>
        <dsp:cNvPr id="0" name=""/>
        <dsp:cNvSpPr/>
      </dsp:nvSpPr>
      <dsp:spPr>
        <a:xfrm>
          <a:off x="-118772" y="4214299"/>
          <a:ext cx="2087508" cy="6624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F455F-60F0-4549-8940-23D019C088BE}">
      <dsp:nvSpPr>
        <dsp:cNvPr id="0" name=""/>
        <dsp:cNvSpPr/>
      </dsp:nvSpPr>
      <dsp:spPr>
        <a:xfrm>
          <a:off x="0" y="4327133"/>
          <a:ext cx="2087508" cy="662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Количество учащихся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3129</a:t>
          </a:r>
          <a:endParaRPr lang="ru-RU" sz="1500" kern="1200" dirty="0"/>
        </a:p>
      </dsp:txBody>
      <dsp:txXfrm>
        <a:off x="19401" y="4346534"/>
        <a:ext cx="2048706" cy="623605"/>
      </dsp:txXfrm>
    </dsp:sp>
    <dsp:sp modelId="{F5A02433-F44B-49D9-B92D-E2AAA60E2125}">
      <dsp:nvSpPr>
        <dsp:cNvPr id="0" name=""/>
        <dsp:cNvSpPr/>
      </dsp:nvSpPr>
      <dsp:spPr>
        <a:xfrm>
          <a:off x="6156090" y="1439294"/>
          <a:ext cx="2144783" cy="6787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E8580-B9FF-4C92-9719-EADEFD89B293}">
      <dsp:nvSpPr>
        <dsp:cNvPr id="0" name=""/>
        <dsp:cNvSpPr/>
      </dsp:nvSpPr>
      <dsp:spPr>
        <a:xfrm>
          <a:off x="6274863" y="1552128"/>
          <a:ext cx="2144783" cy="678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Среднее общее образование</a:t>
          </a:r>
          <a:endParaRPr lang="ru-RU" sz="1800" kern="1200" dirty="0"/>
        </a:p>
      </dsp:txBody>
      <dsp:txXfrm>
        <a:off x="6294744" y="1572009"/>
        <a:ext cx="2105021" cy="639024"/>
      </dsp:txXfrm>
    </dsp:sp>
    <dsp:sp modelId="{5E86055C-748E-4777-B0C5-D4ED256BCB8B}">
      <dsp:nvSpPr>
        <dsp:cNvPr id="0" name=""/>
        <dsp:cNvSpPr/>
      </dsp:nvSpPr>
      <dsp:spPr>
        <a:xfrm>
          <a:off x="6134396" y="2396101"/>
          <a:ext cx="2163907" cy="6839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87870-C713-47CE-BEC7-4D3499E29ED5}">
      <dsp:nvSpPr>
        <dsp:cNvPr id="0" name=""/>
        <dsp:cNvSpPr/>
      </dsp:nvSpPr>
      <dsp:spPr>
        <a:xfrm>
          <a:off x="6253169" y="2508935"/>
          <a:ext cx="2163907" cy="683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общеобразовательных организаций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13</a:t>
          </a:r>
          <a:endParaRPr lang="ru-RU" sz="1400" kern="1200" dirty="0"/>
        </a:p>
      </dsp:txBody>
      <dsp:txXfrm>
        <a:off x="6273201" y="2528967"/>
        <a:ext cx="2123843" cy="643894"/>
      </dsp:txXfrm>
    </dsp:sp>
    <dsp:sp modelId="{5A4167F4-7013-4D03-8FF4-39B7235CD66B}">
      <dsp:nvSpPr>
        <dsp:cNvPr id="0" name=""/>
        <dsp:cNvSpPr/>
      </dsp:nvSpPr>
      <dsp:spPr>
        <a:xfrm>
          <a:off x="6143247" y="3318813"/>
          <a:ext cx="2158840" cy="6929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3DB3B-2A44-4468-ADB9-3D8E8FAD52CB}">
      <dsp:nvSpPr>
        <dsp:cNvPr id="0" name=""/>
        <dsp:cNvSpPr/>
      </dsp:nvSpPr>
      <dsp:spPr>
        <a:xfrm>
          <a:off x="6262020" y="3431647"/>
          <a:ext cx="2158840" cy="692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Количество классов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31</a:t>
          </a:r>
          <a:endParaRPr lang="ru-RU" sz="1500" kern="1200" dirty="0"/>
        </a:p>
      </dsp:txBody>
      <dsp:txXfrm>
        <a:off x="6282316" y="3451943"/>
        <a:ext cx="2118248" cy="652367"/>
      </dsp:txXfrm>
    </dsp:sp>
    <dsp:sp modelId="{395E8186-C997-4DF9-AA37-3252E87C4ED0}">
      <dsp:nvSpPr>
        <dsp:cNvPr id="0" name=""/>
        <dsp:cNvSpPr/>
      </dsp:nvSpPr>
      <dsp:spPr>
        <a:xfrm>
          <a:off x="6166245" y="4201266"/>
          <a:ext cx="2132447" cy="6787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87DF6-A7A2-41F9-8493-781F78D60969}">
      <dsp:nvSpPr>
        <dsp:cNvPr id="0" name=""/>
        <dsp:cNvSpPr/>
      </dsp:nvSpPr>
      <dsp:spPr>
        <a:xfrm>
          <a:off x="6285018" y="4314100"/>
          <a:ext cx="2132447" cy="678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Количество учащихся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444</a:t>
          </a:r>
          <a:endParaRPr lang="ru-RU" sz="1500" kern="1200" dirty="0"/>
        </a:p>
      </dsp:txBody>
      <dsp:txXfrm>
        <a:off x="6304899" y="4333981"/>
        <a:ext cx="2092685" cy="639024"/>
      </dsp:txXfrm>
    </dsp:sp>
    <dsp:sp modelId="{61D8E091-BCF8-4C1A-94BA-9C620588BE63}">
      <dsp:nvSpPr>
        <dsp:cNvPr id="0" name=""/>
        <dsp:cNvSpPr/>
      </dsp:nvSpPr>
      <dsp:spPr>
        <a:xfrm>
          <a:off x="3008282" y="1432703"/>
          <a:ext cx="2212159" cy="66889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738DA-5E64-4E6D-8D9B-9E3011844ACB}">
      <dsp:nvSpPr>
        <dsp:cNvPr id="0" name=""/>
        <dsp:cNvSpPr/>
      </dsp:nvSpPr>
      <dsp:spPr>
        <a:xfrm>
          <a:off x="3127055" y="1545537"/>
          <a:ext cx="2212159" cy="6688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Основное общее образование</a:t>
          </a:r>
          <a:endParaRPr lang="ru-RU" sz="1800" kern="1200" dirty="0"/>
        </a:p>
      </dsp:txBody>
      <dsp:txXfrm>
        <a:off x="3146646" y="1565128"/>
        <a:ext cx="2172977" cy="629714"/>
      </dsp:txXfrm>
    </dsp:sp>
    <dsp:sp modelId="{012BFFE6-4BEE-4EDE-BA50-A8BC99DD21E3}">
      <dsp:nvSpPr>
        <dsp:cNvPr id="0" name=""/>
        <dsp:cNvSpPr/>
      </dsp:nvSpPr>
      <dsp:spPr>
        <a:xfrm>
          <a:off x="3011638" y="2376532"/>
          <a:ext cx="2195762" cy="7205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2F6C6-30DC-4564-BE2A-D7CB2B6C970F}">
      <dsp:nvSpPr>
        <dsp:cNvPr id="0" name=""/>
        <dsp:cNvSpPr/>
      </dsp:nvSpPr>
      <dsp:spPr>
        <a:xfrm>
          <a:off x="3130411" y="2489366"/>
          <a:ext cx="2195762" cy="720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 </a:t>
          </a:r>
          <a:r>
            <a:rPr lang="ru-RU" sz="1400" kern="1200" dirty="0" smtClean="0"/>
            <a:t>общеобразовательных организаций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26</a:t>
          </a:r>
          <a:endParaRPr lang="ru-RU" sz="1400" kern="1200" dirty="0"/>
        </a:p>
      </dsp:txBody>
      <dsp:txXfrm>
        <a:off x="3151516" y="2510471"/>
        <a:ext cx="2153552" cy="678355"/>
      </dsp:txXfrm>
    </dsp:sp>
    <dsp:sp modelId="{789EE4C6-35A8-46DF-9AF5-5AC000C0F0EA}">
      <dsp:nvSpPr>
        <dsp:cNvPr id="0" name=""/>
        <dsp:cNvSpPr/>
      </dsp:nvSpPr>
      <dsp:spPr>
        <a:xfrm>
          <a:off x="3015380" y="3320775"/>
          <a:ext cx="2182357" cy="669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59C53-0170-4D06-B18B-827287CBE0EE}">
      <dsp:nvSpPr>
        <dsp:cNvPr id="0" name=""/>
        <dsp:cNvSpPr/>
      </dsp:nvSpPr>
      <dsp:spPr>
        <a:xfrm>
          <a:off x="3134153" y="3433609"/>
          <a:ext cx="2182357" cy="6690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Количество классов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203</a:t>
          </a:r>
          <a:endParaRPr lang="ru-RU" sz="1500" kern="1200" dirty="0"/>
        </a:p>
      </dsp:txBody>
      <dsp:txXfrm>
        <a:off x="3153749" y="3453205"/>
        <a:ext cx="2143165" cy="629874"/>
      </dsp:txXfrm>
    </dsp:sp>
    <dsp:sp modelId="{7B5A5DA1-B3D5-4A33-BF7E-2E9A413669D6}">
      <dsp:nvSpPr>
        <dsp:cNvPr id="0" name=""/>
        <dsp:cNvSpPr/>
      </dsp:nvSpPr>
      <dsp:spPr>
        <a:xfrm>
          <a:off x="3015791" y="4205821"/>
          <a:ext cx="2173773" cy="6787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9F1A1-5C40-400B-908C-765209F13220}">
      <dsp:nvSpPr>
        <dsp:cNvPr id="0" name=""/>
        <dsp:cNvSpPr/>
      </dsp:nvSpPr>
      <dsp:spPr>
        <a:xfrm>
          <a:off x="3134564" y="4318655"/>
          <a:ext cx="2173773" cy="678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Количество учащихся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3532</a:t>
          </a:r>
          <a:endParaRPr lang="ru-RU" sz="1500" kern="1200" dirty="0"/>
        </a:p>
      </dsp:txBody>
      <dsp:txXfrm>
        <a:off x="3154445" y="4338536"/>
        <a:ext cx="2134011" cy="6390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2DAB9-9172-42CA-A1FF-573823E584A6}">
      <dsp:nvSpPr>
        <dsp:cNvPr id="0" name=""/>
        <dsp:cNvSpPr/>
      </dsp:nvSpPr>
      <dsp:spPr>
        <a:xfrm>
          <a:off x="332501" y="287930"/>
          <a:ext cx="7680971" cy="14961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МКОУ СОШ № 2, МКОУ ЦО № 4, МКОУ СОШ № 11, МКОУ СОШ № 3,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МБОУ СОШ № 22, МАОУ СОШ № 61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10, 74171645 </a:t>
          </a:r>
          <a:r>
            <a:rPr lang="ru-RU" sz="2000" kern="1200" dirty="0" smtClean="0"/>
            <a:t>млн. </a:t>
          </a:r>
          <a:r>
            <a:rPr lang="ru-RU" sz="2000" kern="1200" dirty="0" err="1" smtClean="0"/>
            <a:t>рубл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376323" y="331752"/>
        <a:ext cx="7593327" cy="1408546"/>
      </dsp:txXfrm>
    </dsp:sp>
    <dsp:sp modelId="{B6672695-37D3-4B7D-8794-8935CFEDCFED}">
      <dsp:nvSpPr>
        <dsp:cNvPr id="0" name=""/>
        <dsp:cNvSpPr/>
      </dsp:nvSpPr>
      <dsp:spPr>
        <a:xfrm rot="3170777">
          <a:off x="4783811" y="2132640"/>
          <a:ext cx="719205" cy="36804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894225" y="2206249"/>
        <a:ext cx="498378" cy="220827"/>
      </dsp:txXfrm>
    </dsp:sp>
    <dsp:sp modelId="{1E6F148F-6958-49EA-B59B-0E20599259DE}">
      <dsp:nvSpPr>
        <dsp:cNvPr id="0" name=""/>
        <dsp:cNvSpPr/>
      </dsp:nvSpPr>
      <dsp:spPr>
        <a:xfrm>
          <a:off x="4893818" y="2849205"/>
          <a:ext cx="2103119" cy="1051559"/>
        </a:xfrm>
        <a:prstGeom prst="roundRect">
          <a:avLst>
            <a:gd name="adj" fmla="val 1000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6 МФУ</a:t>
          </a:r>
          <a:endParaRPr lang="ru-RU" sz="2700" kern="1200" dirty="0"/>
        </a:p>
      </dsp:txBody>
      <dsp:txXfrm>
        <a:off x="4924617" y="2880004"/>
        <a:ext cx="2041521" cy="989961"/>
      </dsp:txXfrm>
    </dsp:sp>
    <dsp:sp modelId="{6B2FA349-3C19-4242-B5C6-A0B9069AB3F1}">
      <dsp:nvSpPr>
        <dsp:cNvPr id="0" name=""/>
        <dsp:cNvSpPr/>
      </dsp:nvSpPr>
      <dsp:spPr>
        <a:xfrm rot="10815793">
          <a:off x="3601048" y="3182648"/>
          <a:ext cx="1069069" cy="36804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3711461" y="3256257"/>
        <a:ext cx="848242" cy="220827"/>
      </dsp:txXfrm>
    </dsp:sp>
    <dsp:sp modelId="{BB3D3CF3-B271-4935-85CE-4D3D33E41292}">
      <dsp:nvSpPr>
        <dsp:cNvPr id="0" name=""/>
        <dsp:cNvSpPr/>
      </dsp:nvSpPr>
      <dsp:spPr>
        <a:xfrm>
          <a:off x="1274228" y="2832577"/>
          <a:ext cx="2103119" cy="1051559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168 ноутбуков</a:t>
          </a:r>
          <a:endParaRPr lang="ru-RU" sz="2700" kern="1200" dirty="0"/>
        </a:p>
      </dsp:txBody>
      <dsp:txXfrm>
        <a:off x="1305027" y="2863376"/>
        <a:ext cx="2041521" cy="989961"/>
      </dsp:txXfrm>
    </dsp:sp>
    <dsp:sp modelId="{A1C05D09-72D4-418E-969A-73E3DA57CFEF}">
      <dsp:nvSpPr>
        <dsp:cNvPr id="0" name=""/>
        <dsp:cNvSpPr/>
      </dsp:nvSpPr>
      <dsp:spPr>
        <a:xfrm rot="18509940">
          <a:off x="2788166" y="2124326"/>
          <a:ext cx="745611" cy="36804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2898580" y="2197935"/>
        <a:ext cx="524784" cy="22082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AD592-E23A-4C37-BD21-EACE1C4CC22E}">
      <dsp:nvSpPr>
        <dsp:cNvPr id="0" name=""/>
        <dsp:cNvSpPr/>
      </dsp:nvSpPr>
      <dsp:spPr>
        <a:xfrm>
          <a:off x="3943349" y="2166021"/>
          <a:ext cx="2789949" cy="4842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103"/>
              </a:lnTo>
              <a:lnTo>
                <a:pt x="2789949" y="242103"/>
              </a:lnTo>
              <a:lnTo>
                <a:pt x="2789949" y="4842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841E7-A7E2-4F03-A3F5-F3A84B497206}">
      <dsp:nvSpPr>
        <dsp:cNvPr id="0" name=""/>
        <dsp:cNvSpPr/>
      </dsp:nvSpPr>
      <dsp:spPr>
        <a:xfrm>
          <a:off x="3897629" y="2166021"/>
          <a:ext cx="91440" cy="4842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42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BA54A7-626F-4E20-964B-64315054DB38}">
      <dsp:nvSpPr>
        <dsp:cNvPr id="0" name=""/>
        <dsp:cNvSpPr/>
      </dsp:nvSpPr>
      <dsp:spPr>
        <a:xfrm>
          <a:off x="1153400" y="2166021"/>
          <a:ext cx="2789949" cy="484206"/>
        </a:xfrm>
        <a:custGeom>
          <a:avLst/>
          <a:gdLst/>
          <a:ahLst/>
          <a:cxnLst/>
          <a:rect l="0" t="0" r="0" b="0"/>
          <a:pathLst>
            <a:path>
              <a:moveTo>
                <a:pt x="2789949" y="0"/>
              </a:moveTo>
              <a:lnTo>
                <a:pt x="2789949" y="242103"/>
              </a:lnTo>
              <a:lnTo>
                <a:pt x="0" y="242103"/>
              </a:lnTo>
              <a:lnTo>
                <a:pt x="0" y="4842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3DC583-2774-4845-B97B-7489A6C527DC}">
      <dsp:nvSpPr>
        <dsp:cNvPr id="0" name=""/>
        <dsp:cNvSpPr/>
      </dsp:nvSpPr>
      <dsp:spPr>
        <a:xfrm>
          <a:off x="2790478" y="1013149"/>
          <a:ext cx="2305742" cy="115287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617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человек</a:t>
          </a:r>
          <a:endParaRPr lang="ru-RU" sz="2900" kern="1200" dirty="0"/>
        </a:p>
      </dsp:txBody>
      <dsp:txXfrm>
        <a:off x="2790478" y="1013149"/>
        <a:ext cx="2305742" cy="1152871"/>
      </dsp:txXfrm>
    </dsp:sp>
    <dsp:sp modelId="{E9871B37-A71F-4423-9FF2-C49BD608E56D}">
      <dsp:nvSpPr>
        <dsp:cNvPr id="0" name=""/>
        <dsp:cNvSpPr/>
      </dsp:nvSpPr>
      <dsp:spPr>
        <a:xfrm>
          <a:off x="529" y="2650227"/>
          <a:ext cx="2305742" cy="115287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91 руководитель</a:t>
          </a:r>
          <a:endParaRPr lang="ru-RU" sz="2900" kern="1200" dirty="0"/>
        </a:p>
      </dsp:txBody>
      <dsp:txXfrm>
        <a:off x="529" y="2650227"/>
        <a:ext cx="2305742" cy="1152871"/>
      </dsp:txXfrm>
    </dsp:sp>
    <dsp:sp modelId="{1E6C106D-F9B5-4CAD-B8F6-9905BC7E82B4}">
      <dsp:nvSpPr>
        <dsp:cNvPr id="0" name=""/>
        <dsp:cNvSpPr/>
      </dsp:nvSpPr>
      <dsp:spPr>
        <a:xfrm>
          <a:off x="2790478" y="2650227"/>
          <a:ext cx="2305742" cy="115287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до 35 лет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118 человек</a:t>
          </a:r>
          <a:endParaRPr lang="ru-RU" sz="2900" kern="1200" dirty="0"/>
        </a:p>
      </dsp:txBody>
      <dsp:txXfrm>
        <a:off x="2790478" y="2650227"/>
        <a:ext cx="2305742" cy="1152871"/>
      </dsp:txXfrm>
    </dsp:sp>
    <dsp:sp modelId="{EBC86023-BDF2-4203-96FA-BA737D816685}">
      <dsp:nvSpPr>
        <dsp:cNvPr id="0" name=""/>
        <dsp:cNvSpPr/>
      </dsp:nvSpPr>
      <dsp:spPr>
        <a:xfrm>
          <a:off x="5580427" y="2650227"/>
          <a:ext cx="2305742" cy="115287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средний возраст 49,3 г.</a:t>
          </a:r>
          <a:endParaRPr lang="ru-RU" sz="2900" kern="1200" dirty="0"/>
        </a:p>
      </dsp:txBody>
      <dsp:txXfrm>
        <a:off x="5580427" y="2650227"/>
        <a:ext cx="2305742" cy="115287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1779E-6F11-4BAB-8C00-632A88F3F5B7}">
      <dsp:nvSpPr>
        <dsp:cNvPr id="0" name=""/>
        <dsp:cNvSpPr/>
      </dsp:nvSpPr>
      <dsp:spPr>
        <a:xfrm>
          <a:off x="0" y="835952"/>
          <a:ext cx="7786254" cy="201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9C644-2FA5-42B6-B23C-C7181359B51A}">
      <dsp:nvSpPr>
        <dsp:cNvPr id="0" name=""/>
        <dsp:cNvSpPr/>
      </dsp:nvSpPr>
      <dsp:spPr>
        <a:xfrm>
          <a:off x="438758" y="200310"/>
          <a:ext cx="6939832" cy="7714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011" tIns="0" rIns="20601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 </a:t>
          </a:r>
          <a:r>
            <a:rPr lang="ru-RU" sz="2000" kern="1200" dirty="0" smtClean="0"/>
            <a:t>2021-2022</a:t>
          </a:r>
          <a:r>
            <a:rPr lang="ru-RU" sz="1600" kern="1200" dirty="0" smtClean="0"/>
            <a:t> учебном году обучалось 70 детей-инвалидов</a:t>
          </a:r>
          <a:endParaRPr lang="ru-RU" sz="1600" kern="1200" dirty="0"/>
        </a:p>
      </dsp:txBody>
      <dsp:txXfrm>
        <a:off x="476415" y="237967"/>
        <a:ext cx="6864518" cy="696097"/>
      </dsp:txXfrm>
    </dsp:sp>
    <dsp:sp modelId="{41D88525-42A0-4F33-8BE3-74F5D5454221}">
      <dsp:nvSpPr>
        <dsp:cNvPr id="0" name=""/>
        <dsp:cNvSpPr/>
      </dsp:nvSpPr>
      <dsp:spPr>
        <a:xfrm>
          <a:off x="0" y="1696873"/>
          <a:ext cx="7786254" cy="201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EC971-1CFA-417C-B4EC-7288CFF442A0}">
      <dsp:nvSpPr>
        <dsp:cNvPr id="0" name=""/>
        <dsp:cNvSpPr/>
      </dsp:nvSpPr>
      <dsp:spPr>
        <a:xfrm>
          <a:off x="436063" y="1098234"/>
          <a:ext cx="6922517" cy="7436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011" tIns="0" rIns="20601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15 детей-инвалидов находится на домашнем обучении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30 детей с ОВЗ, из них </a:t>
          </a:r>
          <a:r>
            <a:rPr lang="en-US" sz="1600" kern="1200" dirty="0" smtClean="0"/>
            <a:t>3 -  </a:t>
          </a:r>
          <a:r>
            <a:rPr lang="ru-RU" sz="1600" kern="1200" dirty="0" smtClean="0"/>
            <a:t>на дому</a:t>
          </a:r>
          <a:endParaRPr lang="ru-RU" sz="1600" kern="1200" dirty="0"/>
        </a:p>
      </dsp:txBody>
      <dsp:txXfrm>
        <a:off x="472363" y="1134534"/>
        <a:ext cx="6849917" cy="671001"/>
      </dsp:txXfrm>
    </dsp:sp>
    <dsp:sp modelId="{21B4CB33-B2EF-4530-9666-0030957AC55B}">
      <dsp:nvSpPr>
        <dsp:cNvPr id="0" name=""/>
        <dsp:cNvSpPr/>
      </dsp:nvSpPr>
      <dsp:spPr>
        <a:xfrm>
          <a:off x="0" y="2592019"/>
          <a:ext cx="7786254" cy="201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979477-7687-4D68-808A-20C13AE94132}">
      <dsp:nvSpPr>
        <dsp:cNvPr id="0" name=""/>
        <dsp:cNvSpPr/>
      </dsp:nvSpPr>
      <dsp:spPr>
        <a:xfrm>
          <a:off x="415099" y="1992743"/>
          <a:ext cx="6955296" cy="738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011" tIns="0" rIns="206011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/>
            <a:t>Индивидуальное обучение</a:t>
          </a:r>
          <a:endParaRPr lang="ru-RU" sz="1600" kern="1200" dirty="0" smtClean="0"/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Всего 40 обучающихся,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из них 36 детей обучались на дому в течение всего учебного года </a:t>
          </a:r>
          <a:endParaRPr lang="ru-RU" sz="1600" kern="1200" dirty="0"/>
        </a:p>
      </dsp:txBody>
      <dsp:txXfrm>
        <a:off x="451168" y="2028812"/>
        <a:ext cx="6883158" cy="666738"/>
      </dsp:txXfrm>
    </dsp:sp>
    <dsp:sp modelId="{FD30F890-2D35-41F2-BAB1-30187A4E4B16}">
      <dsp:nvSpPr>
        <dsp:cNvPr id="0" name=""/>
        <dsp:cNvSpPr/>
      </dsp:nvSpPr>
      <dsp:spPr>
        <a:xfrm>
          <a:off x="0" y="3380440"/>
          <a:ext cx="7786254" cy="201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AC14D-05CB-460B-8547-EF55B3C0923C}">
      <dsp:nvSpPr>
        <dsp:cNvPr id="0" name=""/>
        <dsp:cNvSpPr/>
      </dsp:nvSpPr>
      <dsp:spPr>
        <a:xfrm>
          <a:off x="430490" y="2886215"/>
          <a:ext cx="6955514" cy="6367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011" tIns="0" rIns="206011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43 ребенка-инвалида посещают учреждения дополнительного образования  </a:t>
          </a:r>
          <a:endParaRPr lang="ru-RU" sz="1800" kern="1200" dirty="0"/>
        </a:p>
      </dsp:txBody>
      <dsp:txXfrm>
        <a:off x="461571" y="2917296"/>
        <a:ext cx="6893352" cy="574544"/>
      </dsp:txXfrm>
    </dsp:sp>
    <dsp:sp modelId="{10D3DA7C-758B-4B75-9418-01569B6B2D0E}">
      <dsp:nvSpPr>
        <dsp:cNvPr id="0" name=""/>
        <dsp:cNvSpPr/>
      </dsp:nvSpPr>
      <dsp:spPr>
        <a:xfrm>
          <a:off x="0" y="4337604"/>
          <a:ext cx="7786254" cy="201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CCE31-4F8F-4F6F-892E-A57D2E5C1381}">
      <dsp:nvSpPr>
        <dsp:cNvPr id="0" name=""/>
        <dsp:cNvSpPr/>
      </dsp:nvSpPr>
      <dsp:spPr>
        <a:xfrm>
          <a:off x="438801" y="3682886"/>
          <a:ext cx="6988674" cy="8023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011" tIns="0" rIns="206011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98 детей в 2021-2022 учебном   году прошли обследование </a:t>
          </a:r>
        </a:p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психолого-медико-педагогической комиссии  </a:t>
          </a:r>
          <a:endParaRPr lang="ru-RU" sz="1600" kern="1200" dirty="0"/>
        </a:p>
      </dsp:txBody>
      <dsp:txXfrm>
        <a:off x="477969" y="3722054"/>
        <a:ext cx="6910338" cy="72401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8376F-9123-4A63-8AD6-A5D2BEEEB24B}">
      <dsp:nvSpPr>
        <dsp:cNvPr id="0" name=""/>
        <dsp:cNvSpPr/>
      </dsp:nvSpPr>
      <dsp:spPr>
        <a:xfrm>
          <a:off x="41" y="92860"/>
          <a:ext cx="3975069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Выше 50 %</a:t>
          </a:r>
          <a:endParaRPr lang="ru-RU" sz="1800" kern="1200" dirty="0"/>
        </a:p>
      </dsp:txBody>
      <dsp:txXfrm>
        <a:off x="41" y="92860"/>
        <a:ext cx="3975069" cy="518400"/>
      </dsp:txXfrm>
    </dsp:sp>
    <dsp:sp modelId="{7D52ACE7-34AB-4229-98D8-EBA5E3AD2C68}">
      <dsp:nvSpPr>
        <dsp:cNvPr id="0" name=""/>
        <dsp:cNvSpPr/>
      </dsp:nvSpPr>
      <dsp:spPr>
        <a:xfrm>
          <a:off x="0" y="594326"/>
          <a:ext cx="3975069" cy="3359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МБОУ СОШ № 22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МАОУ СОШ № 61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МБОУ гимназия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МБОУ лицей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МКОУ «Центр образования </a:t>
          </a:r>
          <a:r>
            <a:rPr lang="ru-RU" sz="1800" kern="1200" dirty="0" err="1" smtClean="0"/>
            <a:t>Бестужевский</a:t>
          </a:r>
          <a:r>
            <a:rPr lang="ru-RU" sz="1800" kern="1200" dirty="0" smtClean="0"/>
            <a:t>»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МКОУ СОШ № 9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МКОУ «Центр образования </a:t>
          </a:r>
          <a:r>
            <a:rPr lang="ru-RU" sz="1800" kern="1200" dirty="0" err="1" smtClean="0"/>
            <a:t>Краснолесский</a:t>
          </a:r>
          <a:r>
            <a:rPr lang="ru-RU" sz="1800" kern="1200" dirty="0" smtClean="0"/>
            <a:t>»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МКОУ «Центр образования </a:t>
          </a:r>
          <a:r>
            <a:rPr lang="ru-RU" sz="1800" kern="1200" dirty="0" err="1" smtClean="0"/>
            <a:t>Смородинский</a:t>
          </a:r>
          <a:r>
            <a:rPr lang="ru-RU" sz="1800" kern="1200" dirty="0" smtClean="0"/>
            <a:t>»</a:t>
          </a:r>
          <a:endParaRPr lang="ru-RU" sz="1800" kern="1200" dirty="0"/>
        </a:p>
      </dsp:txBody>
      <dsp:txXfrm>
        <a:off x="0" y="594326"/>
        <a:ext cx="3975069" cy="3359879"/>
      </dsp:txXfrm>
    </dsp:sp>
    <dsp:sp modelId="{A603DE3A-6AEF-49EF-AE05-F10612F9F6E1}">
      <dsp:nvSpPr>
        <dsp:cNvPr id="0" name=""/>
        <dsp:cNvSpPr/>
      </dsp:nvSpPr>
      <dsp:spPr>
        <a:xfrm>
          <a:off x="4531620" y="92860"/>
          <a:ext cx="3975069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Ниже 40% </a:t>
          </a:r>
          <a:endParaRPr lang="ru-RU" sz="1800" kern="1200" dirty="0"/>
        </a:p>
      </dsp:txBody>
      <dsp:txXfrm>
        <a:off x="4531620" y="92860"/>
        <a:ext cx="3975069" cy="518400"/>
      </dsp:txXfrm>
    </dsp:sp>
    <dsp:sp modelId="{7213E36B-FE75-403D-954B-55A1DFF2E222}">
      <dsp:nvSpPr>
        <dsp:cNvPr id="0" name=""/>
        <dsp:cNvSpPr/>
      </dsp:nvSpPr>
      <dsp:spPr>
        <a:xfrm>
          <a:off x="4531620" y="611260"/>
          <a:ext cx="3975069" cy="3359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МКОУ СОШ № 7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МБОУ СОШ № 59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МКОУ СОШ № 16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МКОУ ООШ № 25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МКОУ ООШ № 27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МКОУ «Центр образования </a:t>
          </a:r>
          <a:r>
            <a:rPr lang="ru-RU" sz="1800" kern="1200" dirty="0" err="1" smtClean="0"/>
            <a:t>Люторический</a:t>
          </a:r>
          <a:r>
            <a:rPr lang="ru-RU" sz="1800" kern="1200" dirty="0" smtClean="0"/>
            <a:t>»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МКОУ «Центр образования Фёдоровский»</a:t>
          </a:r>
          <a:endParaRPr lang="ru-RU" sz="1800" kern="1200" dirty="0"/>
        </a:p>
      </dsp:txBody>
      <dsp:txXfrm>
        <a:off x="4531620" y="611260"/>
        <a:ext cx="3975069" cy="335987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EE7A4-D9EF-4EDC-A632-40AA2ABD67E0}">
      <dsp:nvSpPr>
        <dsp:cNvPr id="0" name=""/>
        <dsp:cNvSpPr/>
      </dsp:nvSpPr>
      <dsp:spPr>
        <a:xfrm>
          <a:off x="3760519" y="2133192"/>
          <a:ext cx="1622961" cy="16229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ДООЦ</a:t>
          </a:r>
          <a:endParaRPr lang="ru-RU" sz="3200" kern="1200" dirty="0"/>
        </a:p>
      </dsp:txBody>
      <dsp:txXfrm>
        <a:off x="3998196" y="2370869"/>
        <a:ext cx="1147607" cy="1147607"/>
      </dsp:txXfrm>
    </dsp:sp>
    <dsp:sp modelId="{36BC4C2A-001E-4731-ADFC-13617EB81834}">
      <dsp:nvSpPr>
        <dsp:cNvPr id="0" name=""/>
        <dsp:cNvSpPr/>
      </dsp:nvSpPr>
      <dsp:spPr>
        <a:xfrm rot="16200000">
          <a:off x="4445743" y="1990961"/>
          <a:ext cx="252513" cy="31948"/>
        </a:xfrm>
        <a:custGeom>
          <a:avLst/>
          <a:gdLst/>
          <a:ahLst/>
          <a:cxnLst/>
          <a:rect l="0" t="0" r="0" b="0"/>
          <a:pathLst>
            <a:path>
              <a:moveTo>
                <a:pt x="0" y="15974"/>
              </a:moveTo>
              <a:lnTo>
                <a:pt x="252513" y="15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565687" y="2000622"/>
        <a:ext cx="12625" cy="12625"/>
      </dsp:txXfrm>
    </dsp:sp>
    <dsp:sp modelId="{E3A98989-B1A8-4151-B754-D972BEE7C3F7}">
      <dsp:nvSpPr>
        <dsp:cNvPr id="0" name=""/>
        <dsp:cNvSpPr/>
      </dsp:nvSpPr>
      <dsp:spPr>
        <a:xfrm>
          <a:off x="3526138" y="-211043"/>
          <a:ext cx="2091722" cy="20917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Отделение легкой атлетики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15 чел.</a:t>
          </a:r>
          <a:endParaRPr lang="ru-RU" sz="2000" kern="1200" dirty="0"/>
        </a:p>
      </dsp:txBody>
      <dsp:txXfrm>
        <a:off x="3832464" y="95283"/>
        <a:ext cx="1479070" cy="1479070"/>
      </dsp:txXfrm>
    </dsp:sp>
    <dsp:sp modelId="{E4732B87-ACE1-483E-B6D9-3CB4DE6D13D5}">
      <dsp:nvSpPr>
        <dsp:cNvPr id="0" name=""/>
        <dsp:cNvSpPr/>
      </dsp:nvSpPr>
      <dsp:spPr>
        <a:xfrm rot="20520000">
          <a:off x="5337584" y="2638922"/>
          <a:ext cx="252513" cy="31948"/>
        </a:xfrm>
        <a:custGeom>
          <a:avLst/>
          <a:gdLst/>
          <a:ahLst/>
          <a:cxnLst/>
          <a:rect l="0" t="0" r="0" b="0"/>
          <a:pathLst>
            <a:path>
              <a:moveTo>
                <a:pt x="0" y="15974"/>
              </a:moveTo>
              <a:lnTo>
                <a:pt x="252513" y="15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457528" y="2648583"/>
        <a:ext cx="12625" cy="12625"/>
      </dsp:txXfrm>
    </dsp:sp>
    <dsp:sp modelId="{4CC015FB-BE8C-4144-82C8-274E5BF32ACE}">
      <dsp:nvSpPr>
        <dsp:cNvPr id="0" name=""/>
        <dsp:cNvSpPr/>
      </dsp:nvSpPr>
      <dsp:spPr>
        <a:xfrm>
          <a:off x="5532731" y="1246830"/>
          <a:ext cx="2091722" cy="20917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ОФП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255 чел.</a:t>
          </a:r>
          <a:endParaRPr lang="ru-RU" sz="2000" kern="1200" dirty="0"/>
        </a:p>
      </dsp:txBody>
      <dsp:txXfrm>
        <a:off x="5839057" y="1553156"/>
        <a:ext cx="1479070" cy="1479070"/>
      </dsp:txXfrm>
    </dsp:sp>
    <dsp:sp modelId="{85E9BFBA-E4B7-4436-A97F-8EAE73220006}">
      <dsp:nvSpPr>
        <dsp:cNvPr id="0" name=""/>
        <dsp:cNvSpPr/>
      </dsp:nvSpPr>
      <dsp:spPr>
        <a:xfrm rot="3240000">
          <a:off x="4996931" y="3687345"/>
          <a:ext cx="252513" cy="31948"/>
        </a:xfrm>
        <a:custGeom>
          <a:avLst/>
          <a:gdLst/>
          <a:ahLst/>
          <a:cxnLst/>
          <a:rect l="0" t="0" r="0" b="0"/>
          <a:pathLst>
            <a:path>
              <a:moveTo>
                <a:pt x="0" y="15974"/>
              </a:moveTo>
              <a:lnTo>
                <a:pt x="252513" y="15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116875" y="3697006"/>
        <a:ext cx="12625" cy="12625"/>
      </dsp:txXfrm>
    </dsp:sp>
    <dsp:sp modelId="{8021672A-3687-43FF-BE3C-0E360DEB529A}">
      <dsp:nvSpPr>
        <dsp:cNvPr id="0" name=""/>
        <dsp:cNvSpPr/>
      </dsp:nvSpPr>
      <dsp:spPr>
        <a:xfrm>
          <a:off x="4766281" y="3605721"/>
          <a:ext cx="2091722" cy="20917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Отделение шахмат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60 чел.</a:t>
          </a:r>
          <a:endParaRPr lang="ru-RU" sz="2000" kern="1200" dirty="0"/>
        </a:p>
      </dsp:txBody>
      <dsp:txXfrm>
        <a:off x="5072607" y="3912047"/>
        <a:ext cx="1479070" cy="1479070"/>
      </dsp:txXfrm>
    </dsp:sp>
    <dsp:sp modelId="{741F406B-69FA-4CB0-9AB4-AB0225326644}">
      <dsp:nvSpPr>
        <dsp:cNvPr id="0" name=""/>
        <dsp:cNvSpPr/>
      </dsp:nvSpPr>
      <dsp:spPr>
        <a:xfrm rot="7560000">
          <a:off x="3894554" y="3687345"/>
          <a:ext cx="252513" cy="31948"/>
        </a:xfrm>
        <a:custGeom>
          <a:avLst/>
          <a:gdLst/>
          <a:ahLst/>
          <a:cxnLst/>
          <a:rect l="0" t="0" r="0" b="0"/>
          <a:pathLst>
            <a:path>
              <a:moveTo>
                <a:pt x="0" y="15974"/>
              </a:moveTo>
              <a:lnTo>
                <a:pt x="252513" y="15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4014498" y="3697006"/>
        <a:ext cx="12625" cy="12625"/>
      </dsp:txXfrm>
    </dsp:sp>
    <dsp:sp modelId="{22C0006C-73C6-4082-A841-E0BBEBE072FF}">
      <dsp:nvSpPr>
        <dsp:cNvPr id="0" name=""/>
        <dsp:cNvSpPr/>
      </dsp:nvSpPr>
      <dsp:spPr>
        <a:xfrm>
          <a:off x="2285996" y="3605721"/>
          <a:ext cx="2091722" cy="20917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Отделение волейбола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45 чел.</a:t>
          </a:r>
          <a:endParaRPr lang="ru-RU" sz="2000" kern="1200" dirty="0"/>
        </a:p>
      </dsp:txBody>
      <dsp:txXfrm>
        <a:off x="2592322" y="3912047"/>
        <a:ext cx="1479070" cy="1479070"/>
      </dsp:txXfrm>
    </dsp:sp>
    <dsp:sp modelId="{0E9E7EBE-BC1A-4C8E-8A92-8668E7C1B08A}">
      <dsp:nvSpPr>
        <dsp:cNvPr id="0" name=""/>
        <dsp:cNvSpPr/>
      </dsp:nvSpPr>
      <dsp:spPr>
        <a:xfrm rot="11880000">
          <a:off x="3553901" y="2638922"/>
          <a:ext cx="252513" cy="31948"/>
        </a:xfrm>
        <a:custGeom>
          <a:avLst/>
          <a:gdLst/>
          <a:ahLst/>
          <a:cxnLst/>
          <a:rect l="0" t="0" r="0" b="0"/>
          <a:pathLst>
            <a:path>
              <a:moveTo>
                <a:pt x="0" y="15974"/>
              </a:moveTo>
              <a:lnTo>
                <a:pt x="252513" y="15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3673845" y="2648583"/>
        <a:ext cx="12625" cy="12625"/>
      </dsp:txXfrm>
    </dsp:sp>
    <dsp:sp modelId="{4D69CDFE-8DAB-4230-91B5-69EC67E2F5CA}">
      <dsp:nvSpPr>
        <dsp:cNvPr id="0" name=""/>
        <dsp:cNvSpPr/>
      </dsp:nvSpPr>
      <dsp:spPr>
        <a:xfrm>
          <a:off x="1519546" y="1246830"/>
          <a:ext cx="2091722" cy="20917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Отделение плавания 106 чел.</a:t>
          </a:r>
          <a:endParaRPr lang="ru-RU" sz="2000" kern="1200" dirty="0"/>
        </a:p>
      </dsp:txBody>
      <dsp:txXfrm>
        <a:off x="1825872" y="1553156"/>
        <a:ext cx="1479070" cy="147907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A6189-98FE-4FC9-8F62-21C5222A1102}">
      <dsp:nvSpPr>
        <dsp:cNvPr id="0" name=""/>
        <dsp:cNvSpPr/>
      </dsp:nvSpPr>
      <dsp:spPr>
        <a:xfrm rot="5400000">
          <a:off x="5268242" y="-2186870"/>
          <a:ext cx="744597" cy="53087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 smtClean="0"/>
            <a:t>5 чел. (Наумов М.В., Гаврилов М.И., Тазов А.В, Крылов Р.Ю., Бурцева Т.Н. – тренеры-преподаватели)</a:t>
          </a:r>
          <a:endParaRPr lang="ru-RU" sz="2000" b="0" kern="1200" dirty="0"/>
        </a:p>
      </dsp:txBody>
      <dsp:txXfrm rot="-5400000">
        <a:off x="2986169" y="131551"/>
        <a:ext cx="5272396" cy="671901"/>
      </dsp:txXfrm>
    </dsp:sp>
    <dsp:sp modelId="{992E9BE7-03A8-43B2-B267-ACFC8FEC73A8}">
      <dsp:nvSpPr>
        <dsp:cNvPr id="0" name=""/>
        <dsp:cNvSpPr/>
      </dsp:nvSpPr>
      <dsp:spPr>
        <a:xfrm>
          <a:off x="0" y="2128"/>
          <a:ext cx="2986169" cy="9307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Мастер спорта России</a:t>
          </a:r>
          <a:endParaRPr lang="ru-RU" sz="2000" kern="1200" dirty="0"/>
        </a:p>
      </dsp:txBody>
      <dsp:txXfrm>
        <a:off x="45435" y="47563"/>
        <a:ext cx="2895299" cy="839877"/>
      </dsp:txXfrm>
    </dsp:sp>
    <dsp:sp modelId="{4A8E4511-ED36-4EAF-8FCC-B6028984DBD6}">
      <dsp:nvSpPr>
        <dsp:cNvPr id="0" name=""/>
        <dsp:cNvSpPr/>
      </dsp:nvSpPr>
      <dsp:spPr>
        <a:xfrm rot="5400000">
          <a:off x="5268242" y="-1209585"/>
          <a:ext cx="744597" cy="53087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 smtClean="0"/>
            <a:t>2 чел. (Баранов М.В., </a:t>
          </a:r>
          <a:r>
            <a:rPr lang="ru-RU" sz="2000" b="0" kern="1200" dirty="0" err="1" smtClean="0"/>
            <a:t>Рюмшин</a:t>
          </a:r>
          <a:r>
            <a:rPr lang="ru-RU" sz="2000" b="0" kern="1200" dirty="0" smtClean="0"/>
            <a:t> А.В. – тренеры-преподаватели)</a:t>
          </a:r>
          <a:endParaRPr lang="ru-RU" sz="2000" b="0" kern="1200" dirty="0"/>
        </a:p>
      </dsp:txBody>
      <dsp:txXfrm rot="-5400000">
        <a:off x="2986169" y="1108836"/>
        <a:ext cx="5272396" cy="671901"/>
      </dsp:txXfrm>
    </dsp:sp>
    <dsp:sp modelId="{8453703D-0851-499C-AF7B-3468A44D70A9}">
      <dsp:nvSpPr>
        <dsp:cNvPr id="0" name=""/>
        <dsp:cNvSpPr/>
      </dsp:nvSpPr>
      <dsp:spPr>
        <a:xfrm>
          <a:off x="0" y="979413"/>
          <a:ext cx="2986169" cy="9307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Мастер спорта СССР </a:t>
          </a:r>
          <a:endParaRPr lang="ru-RU" sz="2000" kern="1200" dirty="0"/>
        </a:p>
      </dsp:txBody>
      <dsp:txXfrm>
        <a:off x="45435" y="1024848"/>
        <a:ext cx="2895299" cy="839877"/>
      </dsp:txXfrm>
    </dsp:sp>
    <dsp:sp modelId="{091F48EC-695E-4CD4-B7CF-7236DC87DD46}">
      <dsp:nvSpPr>
        <dsp:cNvPr id="0" name=""/>
        <dsp:cNvSpPr/>
      </dsp:nvSpPr>
      <dsp:spPr>
        <a:xfrm rot="5400000">
          <a:off x="5268242" y="-193365"/>
          <a:ext cx="744597" cy="53087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 smtClean="0"/>
            <a:t>1 чел. (Петренко Л.П. – тренер-преподаватель)</a:t>
          </a:r>
          <a:endParaRPr lang="ru-RU" sz="2000" b="0" kern="1200" dirty="0"/>
        </a:p>
      </dsp:txBody>
      <dsp:txXfrm rot="-5400000">
        <a:off x="2986169" y="2125056"/>
        <a:ext cx="5272396" cy="671901"/>
      </dsp:txXfrm>
    </dsp:sp>
    <dsp:sp modelId="{DF53341A-EAFF-495A-B1C2-8A1AB6D15946}">
      <dsp:nvSpPr>
        <dsp:cNvPr id="0" name=""/>
        <dsp:cNvSpPr/>
      </dsp:nvSpPr>
      <dsp:spPr>
        <a:xfrm>
          <a:off x="0" y="1956697"/>
          <a:ext cx="2986169" cy="9307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Мастер спорта по ветеранам </a:t>
          </a:r>
          <a:endParaRPr lang="ru-RU" sz="2000" kern="1200" dirty="0"/>
        </a:p>
      </dsp:txBody>
      <dsp:txXfrm>
        <a:off x="45435" y="2002132"/>
        <a:ext cx="2895299" cy="839877"/>
      </dsp:txXfrm>
    </dsp:sp>
    <dsp:sp modelId="{9F1BBFD6-C4F9-4AB8-A4F8-D35D645A6BDF}">
      <dsp:nvSpPr>
        <dsp:cNvPr id="0" name=""/>
        <dsp:cNvSpPr/>
      </dsp:nvSpPr>
      <dsp:spPr>
        <a:xfrm rot="5400000">
          <a:off x="5268242" y="744983"/>
          <a:ext cx="744597" cy="53087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 smtClean="0"/>
            <a:t>1 чел. (Глазков И.О. – инструктор по физической культуре, совместитель)</a:t>
          </a:r>
          <a:endParaRPr lang="ru-RU" sz="2000" b="0" kern="1200" dirty="0"/>
        </a:p>
      </dsp:txBody>
      <dsp:txXfrm rot="-5400000">
        <a:off x="2986169" y="3063404"/>
        <a:ext cx="5272396" cy="671901"/>
      </dsp:txXfrm>
    </dsp:sp>
    <dsp:sp modelId="{1B10918E-7D67-4F15-867C-D0AAEA816D5B}">
      <dsp:nvSpPr>
        <dsp:cNvPr id="0" name=""/>
        <dsp:cNvSpPr/>
      </dsp:nvSpPr>
      <dsp:spPr>
        <a:xfrm>
          <a:off x="0" y="2933982"/>
          <a:ext cx="2986169" cy="9307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Мастер спорта России международного класса </a:t>
          </a:r>
          <a:endParaRPr lang="ru-RU" sz="2000" kern="1200" dirty="0"/>
        </a:p>
      </dsp:txBody>
      <dsp:txXfrm>
        <a:off x="45435" y="2979417"/>
        <a:ext cx="2895299" cy="839877"/>
      </dsp:txXfrm>
    </dsp:sp>
    <dsp:sp modelId="{EB31B7F5-BCC7-4B9A-A7CF-599B480C108E}">
      <dsp:nvSpPr>
        <dsp:cNvPr id="0" name=""/>
        <dsp:cNvSpPr/>
      </dsp:nvSpPr>
      <dsp:spPr>
        <a:xfrm rot="5400000">
          <a:off x="5268242" y="1722268"/>
          <a:ext cx="744597" cy="53087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 smtClean="0"/>
            <a:t>2 чел. (Баранов М.В. тренер-преподаватель, Колосков Ю.В.- директор)</a:t>
          </a:r>
          <a:endParaRPr lang="ru-RU" sz="2000" b="0" kern="1200" dirty="0"/>
        </a:p>
      </dsp:txBody>
      <dsp:txXfrm rot="-5400000">
        <a:off x="2986169" y="4040689"/>
        <a:ext cx="5272396" cy="671901"/>
      </dsp:txXfrm>
    </dsp:sp>
    <dsp:sp modelId="{62970B38-129F-4D8D-A1DD-6914633BAED1}">
      <dsp:nvSpPr>
        <dsp:cNvPr id="0" name=""/>
        <dsp:cNvSpPr/>
      </dsp:nvSpPr>
      <dsp:spPr>
        <a:xfrm>
          <a:off x="0" y="3911267"/>
          <a:ext cx="2986169" cy="9307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/>
            <a:t>нагрудный знак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/>
            <a:t>«Отличник физической культуры и спорта» </a:t>
          </a:r>
          <a:endParaRPr lang="ru-RU" sz="2000" kern="1200" dirty="0"/>
        </a:p>
      </dsp:txBody>
      <dsp:txXfrm>
        <a:off x="45435" y="3956702"/>
        <a:ext cx="2895299" cy="83987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9E37C-D32B-45F3-B81F-E901B15ECB6B}">
      <dsp:nvSpPr>
        <dsp:cNvPr id="0" name=""/>
        <dsp:cNvSpPr/>
      </dsp:nvSpPr>
      <dsp:spPr>
        <a:xfrm>
          <a:off x="1894" y="0"/>
          <a:ext cx="1859336" cy="482962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Муниципальный уровень</a:t>
          </a:r>
          <a:endParaRPr lang="ru-RU" sz="1800" kern="1200" dirty="0"/>
        </a:p>
      </dsp:txBody>
      <dsp:txXfrm>
        <a:off x="1894" y="0"/>
        <a:ext cx="1859336" cy="1448888"/>
      </dsp:txXfrm>
    </dsp:sp>
    <dsp:sp modelId="{950B9716-A748-492D-862B-F17B4A88E1B7}">
      <dsp:nvSpPr>
        <dsp:cNvPr id="0" name=""/>
        <dsp:cNvSpPr/>
      </dsp:nvSpPr>
      <dsp:spPr>
        <a:xfrm>
          <a:off x="187828" y="1448888"/>
          <a:ext cx="1487469" cy="31392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41 победитель и призер</a:t>
          </a:r>
          <a:endParaRPr lang="ru-RU" sz="1800" kern="1200" dirty="0"/>
        </a:p>
      </dsp:txBody>
      <dsp:txXfrm>
        <a:off x="231394" y="1492454"/>
        <a:ext cx="1400337" cy="3052126"/>
      </dsp:txXfrm>
    </dsp:sp>
    <dsp:sp modelId="{E2AF33A6-BE1A-4244-89E4-7BE3B4606B66}">
      <dsp:nvSpPr>
        <dsp:cNvPr id="0" name=""/>
        <dsp:cNvSpPr/>
      </dsp:nvSpPr>
      <dsp:spPr>
        <a:xfrm>
          <a:off x="2000681" y="0"/>
          <a:ext cx="1859336" cy="482962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Областной уровень</a:t>
          </a:r>
          <a:endParaRPr lang="ru-RU" sz="1800" kern="1200" dirty="0"/>
        </a:p>
      </dsp:txBody>
      <dsp:txXfrm>
        <a:off x="2000681" y="0"/>
        <a:ext cx="1859336" cy="1448888"/>
      </dsp:txXfrm>
    </dsp:sp>
    <dsp:sp modelId="{CF5C39DF-3695-49B9-AB1A-2B75C55D75C6}">
      <dsp:nvSpPr>
        <dsp:cNvPr id="0" name=""/>
        <dsp:cNvSpPr/>
      </dsp:nvSpPr>
      <dsp:spPr>
        <a:xfrm>
          <a:off x="2186615" y="1448888"/>
          <a:ext cx="1487469" cy="3139258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85 победителей и призеров</a:t>
          </a:r>
          <a:endParaRPr lang="ru-RU" sz="1800" kern="1200" dirty="0"/>
        </a:p>
      </dsp:txBody>
      <dsp:txXfrm>
        <a:off x="2230181" y="1492454"/>
        <a:ext cx="1400337" cy="3052126"/>
      </dsp:txXfrm>
    </dsp:sp>
    <dsp:sp modelId="{9420DCE1-59E6-414B-8AAF-F099B124C9E0}">
      <dsp:nvSpPr>
        <dsp:cNvPr id="0" name=""/>
        <dsp:cNvSpPr/>
      </dsp:nvSpPr>
      <dsp:spPr>
        <a:xfrm>
          <a:off x="3999468" y="0"/>
          <a:ext cx="1859336" cy="482962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Всероссийский уровень</a:t>
          </a:r>
          <a:endParaRPr lang="ru-RU" sz="1800" kern="1200" dirty="0"/>
        </a:p>
      </dsp:txBody>
      <dsp:txXfrm>
        <a:off x="3999468" y="0"/>
        <a:ext cx="1859336" cy="1448888"/>
      </dsp:txXfrm>
    </dsp:sp>
    <dsp:sp modelId="{2CF8C0B4-60DD-41B8-830A-F0517A70ED73}">
      <dsp:nvSpPr>
        <dsp:cNvPr id="0" name=""/>
        <dsp:cNvSpPr/>
      </dsp:nvSpPr>
      <dsp:spPr>
        <a:xfrm>
          <a:off x="4185401" y="1448888"/>
          <a:ext cx="1487469" cy="3139258"/>
        </a:xfrm>
        <a:prstGeom prst="roundRect">
          <a:avLst>
            <a:gd name="adj" fmla="val 10000"/>
          </a:avLst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136 победителей и призеров</a:t>
          </a:r>
          <a:endParaRPr lang="ru-RU" sz="1800" kern="1200" dirty="0"/>
        </a:p>
      </dsp:txBody>
      <dsp:txXfrm>
        <a:off x="4228967" y="1492454"/>
        <a:ext cx="1400337" cy="3052126"/>
      </dsp:txXfrm>
    </dsp:sp>
    <dsp:sp modelId="{EEA2641B-ACCA-4489-A5AA-017B10C6F3D4}">
      <dsp:nvSpPr>
        <dsp:cNvPr id="0" name=""/>
        <dsp:cNvSpPr/>
      </dsp:nvSpPr>
      <dsp:spPr>
        <a:xfrm>
          <a:off x="5998254" y="0"/>
          <a:ext cx="1859336" cy="482962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Международный уровень</a:t>
          </a:r>
          <a:endParaRPr lang="ru-RU" sz="1800" kern="1200" dirty="0"/>
        </a:p>
      </dsp:txBody>
      <dsp:txXfrm>
        <a:off x="5998254" y="0"/>
        <a:ext cx="1859336" cy="1448888"/>
      </dsp:txXfrm>
    </dsp:sp>
    <dsp:sp modelId="{389184E6-67DF-4968-8765-48F1322DF402}">
      <dsp:nvSpPr>
        <dsp:cNvPr id="0" name=""/>
        <dsp:cNvSpPr/>
      </dsp:nvSpPr>
      <dsp:spPr>
        <a:xfrm>
          <a:off x="6184188" y="1448888"/>
          <a:ext cx="1487469" cy="3139258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75 победителей и призеров</a:t>
          </a:r>
          <a:endParaRPr lang="ru-RU" sz="1800" kern="1200" dirty="0"/>
        </a:p>
      </dsp:txBody>
      <dsp:txXfrm>
        <a:off x="6227754" y="1492454"/>
        <a:ext cx="1400337" cy="305212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4F144-1F5B-4FC4-AA9B-7BFBA6DEE0A3}">
      <dsp:nvSpPr>
        <dsp:cNvPr id="0" name=""/>
        <dsp:cNvSpPr/>
      </dsp:nvSpPr>
      <dsp:spPr>
        <a:xfrm>
          <a:off x="0" y="1376124"/>
          <a:ext cx="841896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59C1A-F842-4118-8511-08F036A38E5C}">
      <dsp:nvSpPr>
        <dsp:cNvPr id="0" name=""/>
        <dsp:cNvSpPr/>
      </dsp:nvSpPr>
      <dsp:spPr>
        <a:xfrm>
          <a:off x="400805" y="113785"/>
          <a:ext cx="8016097" cy="154277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752" tIns="0" rIns="222752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«Деятельность службы практической психологии системы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образования МО </a:t>
          </a:r>
          <a:r>
            <a:rPr lang="ru-RU" sz="2000" kern="1200" dirty="0" err="1" smtClean="0"/>
            <a:t>Узловский</a:t>
          </a:r>
          <a:r>
            <a:rPr lang="ru-RU" sz="1900" kern="1200" dirty="0" smtClean="0"/>
            <a:t> район в 2021-2022 </a:t>
          </a:r>
          <a:r>
            <a:rPr lang="ru-RU" sz="1900" kern="1200" dirty="0" err="1" smtClean="0"/>
            <a:t>уч.г</a:t>
          </a:r>
          <a:r>
            <a:rPr lang="ru-RU" sz="1900" kern="1200" dirty="0" smtClean="0"/>
            <a:t>.: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основные направления и приоритеты в работе»</a:t>
          </a:r>
          <a:endParaRPr lang="ru-RU" sz="1900" kern="1200" dirty="0"/>
        </a:p>
      </dsp:txBody>
      <dsp:txXfrm>
        <a:off x="476117" y="189097"/>
        <a:ext cx="7865473" cy="1392154"/>
      </dsp:txXfrm>
    </dsp:sp>
    <dsp:sp modelId="{F1879205-12D4-4340-90F5-1BEE4A200ECC}">
      <dsp:nvSpPr>
        <dsp:cNvPr id="0" name=""/>
        <dsp:cNvSpPr/>
      </dsp:nvSpPr>
      <dsp:spPr>
        <a:xfrm>
          <a:off x="0" y="3100804"/>
          <a:ext cx="841896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4A8A9-6081-4581-8F55-D08B388573BD}">
      <dsp:nvSpPr>
        <dsp:cNvPr id="0" name=""/>
        <dsp:cNvSpPr/>
      </dsp:nvSpPr>
      <dsp:spPr>
        <a:xfrm>
          <a:off x="400805" y="1957524"/>
          <a:ext cx="8016097" cy="1423720"/>
        </a:xfrm>
        <a:prstGeom prst="roundRec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752" tIns="0" rIns="22275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</a:t>
          </a:r>
          <a:r>
            <a:rPr lang="ru-RU" sz="2000" kern="1200" dirty="0" err="1" smtClean="0"/>
            <a:t>Девиантное</a:t>
          </a:r>
          <a:r>
            <a:rPr lang="ru-RU" sz="2000" kern="1200" dirty="0" smtClean="0"/>
            <a:t> поведение несовершеннолетних: факторы риска,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принципы профилактики, виды помощи»</a:t>
          </a:r>
          <a:endParaRPr lang="ru-RU" sz="2000" kern="1200" dirty="0"/>
        </a:p>
      </dsp:txBody>
      <dsp:txXfrm>
        <a:off x="470305" y="2027024"/>
        <a:ext cx="7877097" cy="1284720"/>
      </dsp:txXfrm>
    </dsp:sp>
    <dsp:sp modelId="{42859211-AC93-4DF7-AD4D-FC1A7FEFF595}">
      <dsp:nvSpPr>
        <dsp:cNvPr id="0" name=""/>
        <dsp:cNvSpPr/>
      </dsp:nvSpPr>
      <dsp:spPr>
        <a:xfrm>
          <a:off x="0" y="4861157"/>
          <a:ext cx="841896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EF109-7F2A-4080-91E6-C13BBBFA9AD3}">
      <dsp:nvSpPr>
        <dsp:cNvPr id="0" name=""/>
        <dsp:cNvSpPr/>
      </dsp:nvSpPr>
      <dsp:spPr>
        <a:xfrm>
          <a:off x="400805" y="3682204"/>
          <a:ext cx="8016097" cy="1459392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752" tIns="0" rIns="22275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«Психолого-педагогическое обследование детей дошкольного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возраста, направленных на </a:t>
          </a:r>
          <a:r>
            <a:rPr lang="ru-RU" sz="2000" kern="1200" dirty="0" err="1" smtClean="0"/>
            <a:t>психолого-медико-педагогическую</a:t>
          </a: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комиссию: организационно-методические аспекты»</a:t>
          </a:r>
          <a:endParaRPr lang="ru-RU" sz="2000" kern="1200" dirty="0"/>
        </a:p>
      </dsp:txBody>
      <dsp:txXfrm>
        <a:off x="472047" y="3753446"/>
        <a:ext cx="7873613" cy="131690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1B38B-19E6-4C9F-B7D9-1057E2678EF2}">
      <dsp:nvSpPr>
        <dsp:cNvPr id="0" name=""/>
        <dsp:cNvSpPr/>
      </dsp:nvSpPr>
      <dsp:spPr>
        <a:xfrm>
          <a:off x="0" y="1529799"/>
          <a:ext cx="869768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38761-A1E5-476B-943A-D7BC300E3637}">
      <dsp:nvSpPr>
        <dsp:cNvPr id="0" name=""/>
        <dsp:cNvSpPr/>
      </dsp:nvSpPr>
      <dsp:spPr>
        <a:xfrm>
          <a:off x="414074" y="98847"/>
          <a:ext cx="8281479" cy="16966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126" tIns="0" rIns="2301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«Использование современных технологий в коррекционной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работе учителя-логопеда и учителя-дефектолога»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(в режиме </a:t>
          </a:r>
          <a:r>
            <a:rPr lang="ru-RU" sz="2000" kern="1200" dirty="0" err="1" smtClean="0"/>
            <a:t>онлайн</a:t>
          </a:r>
          <a:r>
            <a:rPr lang="ru-RU" sz="2000" kern="1200" dirty="0" smtClean="0"/>
            <a:t>)</a:t>
          </a:r>
          <a:endParaRPr lang="ru-RU" sz="2000" kern="1200" dirty="0"/>
        </a:p>
      </dsp:txBody>
      <dsp:txXfrm>
        <a:off x="496897" y="181670"/>
        <a:ext cx="8115833" cy="1530986"/>
      </dsp:txXfrm>
    </dsp:sp>
    <dsp:sp modelId="{85FEDCD9-B3BA-4DE1-A8D0-D8A57CD801EE}">
      <dsp:nvSpPr>
        <dsp:cNvPr id="0" name=""/>
        <dsp:cNvSpPr/>
      </dsp:nvSpPr>
      <dsp:spPr>
        <a:xfrm>
          <a:off x="0" y="3511552"/>
          <a:ext cx="869768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D63B1-2B71-412B-AF9E-652BE87F6F23}">
      <dsp:nvSpPr>
        <dsp:cNvPr id="0" name=""/>
        <dsp:cNvSpPr/>
      </dsp:nvSpPr>
      <dsp:spPr>
        <a:xfrm>
          <a:off x="414074" y="2080599"/>
          <a:ext cx="8281479" cy="1696632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126" tIns="0" rIns="2301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«Психолого-педагогическое сопровождение детей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 ограниченными возможностями здоровья в образовательной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организации» (в очном формате).</a:t>
          </a:r>
          <a:endParaRPr lang="ru-RU" sz="2000" kern="1200" dirty="0"/>
        </a:p>
      </dsp:txBody>
      <dsp:txXfrm>
        <a:off x="496897" y="2163422"/>
        <a:ext cx="8115833" cy="153098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45B23-1290-4AB6-9DB1-D51512923663}">
      <dsp:nvSpPr>
        <dsp:cNvPr id="0" name=""/>
        <dsp:cNvSpPr/>
      </dsp:nvSpPr>
      <dsp:spPr>
        <a:xfrm>
          <a:off x="3452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«Внедрение инновационных технологий в образовательный процесс в условиях реализации ФГОС»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МБОУ СОШ № 1</a:t>
          </a:r>
          <a:endParaRPr lang="ru-RU" sz="1400" kern="1200" dirty="0"/>
        </a:p>
      </dsp:txBody>
      <dsp:txXfrm>
        <a:off x="3452" y="0"/>
        <a:ext cx="1364159" cy="1373955"/>
      </dsp:txXfrm>
    </dsp:sp>
    <dsp:sp modelId="{C1ECB13B-B826-4A23-A328-70D8F77AC753}">
      <dsp:nvSpPr>
        <dsp:cNvPr id="0" name=""/>
        <dsp:cNvSpPr/>
      </dsp:nvSpPr>
      <dsp:spPr>
        <a:xfrm>
          <a:off x="139868" y="2475433"/>
          <a:ext cx="1091327" cy="931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Муниципальная инновационная площадка</a:t>
          </a:r>
          <a:endParaRPr lang="ru-RU" sz="1100" kern="1200" dirty="0"/>
        </a:p>
      </dsp:txBody>
      <dsp:txXfrm>
        <a:off x="167143" y="2502708"/>
        <a:ext cx="1036777" cy="876684"/>
      </dsp:txXfrm>
    </dsp:sp>
    <dsp:sp modelId="{5B505912-90D4-4685-8A8F-39F0AFCED588}">
      <dsp:nvSpPr>
        <dsp:cNvPr id="0" name=""/>
        <dsp:cNvSpPr/>
      </dsp:nvSpPr>
      <dsp:spPr>
        <a:xfrm>
          <a:off x="139868" y="3482551"/>
          <a:ext cx="1091327" cy="9469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Региональная инновационная площадка</a:t>
          </a:r>
          <a:endParaRPr lang="ru-RU" sz="1100" kern="1200" dirty="0"/>
        </a:p>
      </dsp:txBody>
      <dsp:txXfrm>
        <a:off x="167602" y="3510285"/>
        <a:ext cx="1035859" cy="891455"/>
      </dsp:txXfrm>
    </dsp:sp>
    <dsp:sp modelId="{C2EC38AF-7B9E-4EEF-8E8C-A8F5867EB6D9}">
      <dsp:nvSpPr>
        <dsp:cNvPr id="0" name=""/>
        <dsp:cNvSpPr/>
      </dsp:nvSpPr>
      <dsp:spPr>
        <a:xfrm>
          <a:off x="1469924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«Формирование российской идентичности гимназиста посредством гражданско-патриотического воспитания»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МБОУ гимназия</a:t>
          </a:r>
          <a:endParaRPr lang="ru-RU" sz="1400" kern="1200" dirty="0"/>
        </a:p>
      </dsp:txBody>
      <dsp:txXfrm>
        <a:off x="1469924" y="0"/>
        <a:ext cx="1364159" cy="1373955"/>
      </dsp:txXfrm>
    </dsp:sp>
    <dsp:sp modelId="{FA8AE3A3-0EFE-4A46-96C1-51AE70D0B7CF}">
      <dsp:nvSpPr>
        <dsp:cNvPr id="0" name=""/>
        <dsp:cNvSpPr/>
      </dsp:nvSpPr>
      <dsp:spPr>
        <a:xfrm>
          <a:off x="1606340" y="3476184"/>
          <a:ext cx="1091327" cy="998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Региональная базовая площадка</a:t>
          </a:r>
          <a:endParaRPr lang="ru-RU" sz="1100" kern="1200" dirty="0"/>
        </a:p>
      </dsp:txBody>
      <dsp:txXfrm>
        <a:off x="1635580" y="3505424"/>
        <a:ext cx="1032847" cy="939854"/>
      </dsp:txXfrm>
    </dsp:sp>
    <dsp:sp modelId="{EDB4BDA6-33EC-4609-B573-F9FC76A20D44}">
      <dsp:nvSpPr>
        <dsp:cNvPr id="0" name=""/>
        <dsp:cNvSpPr/>
      </dsp:nvSpPr>
      <dsp:spPr>
        <a:xfrm>
          <a:off x="2936396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«Развитие гуманистической воспитательной системы в условиях вновь образовавшихся образовательных центров»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МКОУ «Центр образования   № 14</a:t>
          </a:r>
          <a:endParaRPr lang="ru-RU" sz="1400" kern="1200" dirty="0"/>
        </a:p>
      </dsp:txBody>
      <dsp:txXfrm>
        <a:off x="2936396" y="0"/>
        <a:ext cx="1364159" cy="1373955"/>
      </dsp:txXfrm>
    </dsp:sp>
    <dsp:sp modelId="{BADFE6B9-F3A4-4F06-A5DC-A845BBF4C1D5}">
      <dsp:nvSpPr>
        <dsp:cNvPr id="0" name=""/>
        <dsp:cNvSpPr/>
      </dsp:nvSpPr>
      <dsp:spPr>
        <a:xfrm>
          <a:off x="4544162" y="3494085"/>
          <a:ext cx="1091327" cy="954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Региональная базовая площадка</a:t>
          </a:r>
          <a:endParaRPr lang="ru-RU" sz="1100" kern="1200" dirty="0"/>
        </a:p>
      </dsp:txBody>
      <dsp:txXfrm>
        <a:off x="4572110" y="3522033"/>
        <a:ext cx="1035431" cy="898320"/>
      </dsp:txXfrm>
    </dsp:sp>
    <dsp:sp modelId="{E12306C9-F13A-4CC7-B022-A3A566DADD4A}">
      <dsp:nvSpPr>
        <dsp:cNvPr id="0" name=""/>
        <dsp:cNvSpPr/>
      </dsp:nvSpPr>
      <dsp:spPr>
        <a:xfrm>
          <a:off x="3072812" y="3492814"/>
          <a:ext cx="1091327" cy="954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Региональная базовая площадка</a:t>
          </a:r>
          <a:endParaRPr lang="ru-RU" sz="1100" kern="1200" dirty="0"/>
        </a:p>
      </dsp:txBody>
      <dsp:txXfrm>
        <a:off x="3100760" y="3520762"/>
        <a:ext cx="1035431" cy="898320"/>
      </dsp:txXfrm>
    </dsp:sp>
    <dsp:sp modelId="{E433E389-F197-4861-B139-BE5ABECE87D7}">
      <dsp:nvSpPr>
        <dsp:cNvPr id="0" name=""/>
        <dsp:cNvSpPr/>
      </dsp:nvSpPr>
      <dsp:spPr>
        <a:xfrm>
          <a:off x="4402868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«Школа взросления»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МБОУ лицей</a:t>
          </a:r>
          <a:endParaRPr lang="ru-RU" sz="1700" kern="1200" dirty="0"/>
        </a:p>
      </dsp:txBody>
      <dsp:txXfrm>
        <a:off x="4402868" y="0"/>
        <a:ext cx="1364159" cy="1373955"/>
      </dsp:txXfrm>
    </dsp:sp>
    <dsp:sp modelId="{E1A2FF43-1782-4B31-9CE4-BAD0B33616AD}">
      <dsp:nvSpPr>
        <dsp:cNvPr id="0" name=""/>
        <dsp:cNvSpPr/>
      </dsp:nvSpPr>
      <dsp:spPr>
        <a:xfrm>
          <a:off x="4539284" y="3481632"/>
          <a:ext cx="1091327" cy="954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Региональная базовая площадка</a:t>
          </a:r>
          <a:endParaRPr lang="ru-RU" sz="1100" kern="1200" dirty="0"/>
        </a:p>
      </dsp:txBody>
      <dsp:txXfrm>
        <a:off x="4567232" y="3509580"/>
        <a:ext cx="1035431" cy="898320"/>
      </dsp:txXfrm>
    </dsp:sp>
    <dsp:sp modelId="{52D2B413-F3E0-4EC5-81F5-D508A9F54E1F}">
      <dsp:nvSpPr>
        <dsp:cNvPr id="0" name=""/>
        <dsp:cNvSpPr/>
      </dsp:nvSpPr>
      <dsp:spPr>
        <a:xfrm>
          <a:off x="5869340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«Теоретико-методические основы и практические аспекты духовно-нравственного образования и воспитания подрастающего поколения»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МБОУ СОШ № 22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5869340" y="0"/>
        <a:ext cx="1364159" cy="1373955"/>
      </dsp:txXfrm>
    </dsp:sp>
    <dsp:sp modelId="{21535835-029B-40B0-8C83-4136B60D20FD}">
      <dsp:nvSpPr>
        <dsp:cNvPr id="0" name=""/>
        <dsp:cNvSpPr/>
      </dsp:nvSpPr>
      <dsp:spPr>
        <a:xfrm>
          <a:off x="6005756" y="3481632"/>
          <a:ext cx="1091327" cy="954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Муниципальная инновационная площадка</a:t>
          </a:r>
          <a:endParaRPr lang="ru-RU" sz="1100" kern="1200" dirty="0"/>
        </a:p>
      </dsp:txBody>
      <dsp:txXfrm>
        <a:off x="6033704" y="3509580"/>
        <a:ext cx="1035431" cy="898320"/>
      </dsp:txXfrm>
    </dsp:sp>
    <dsp:sp modelId="{E676E087-38D9-41A0-88E8-FFEAB8BC0028}">
      <dsp:nvSpPr>
        <dsp:cNvPr id="0" name=""/>
        <dsp:cNvSpPr/>
      </dsp:nvSpPr>
      <dsp:spPr>
        <a:xfrm>
          <a:off x="7335812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Реализация профессионального стандарта «Педагог дополнительного образования»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МБОУ ДОД «ДДЮТ»</a:t>
          </a:r>
          <a:endParaRPr lang="ru-RU" sz="1400" kern="1200" dirty="0"/>
        </a:p>
      </dsp:txBody>
      <dsp:txXfrm>
        <a:off x="7335812" y="0"/>
        <a:ext cx="1364159" cy="1373955"/>
      </dsp:txXfrm>
    </dsp:sp>
    <dsp:sp modelId="{B1D1831E-C431-42B9-B43E-DAA4BDF5BD16}">
      <dsp:nvSpPr>
        <dsp:cNvPr id="0" name=""/>
        <dsp:cNvSpPr/>
      </dsp:nvSpPr>
      <dsp:spPr>
        <a:xfrm>
          <a:off x="7472228" y="3481632"/>
          <a:ext cx="1091327" cy="954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Региональная базовая площадка</a:t>
          </a:r>
          <a:endParaRPr lang="ru-RU" sz="1100" kern="1200" dirty="0"/>
        </a:p>
      </dsp:txBody>
      <dsp:txXfrm>
        <a:off x="7500176" y="3509580"/>
        <a:ext cx="1035431" cy="89832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45B23-1290-4AB6-9DB1-D51512923663}">
      <dsp:nvSpPr>
        <dsp:cNvPr id="0" name=""/>
        <dsp:cNvSpPr/>
      </dsp:nvSpPr>
      <dsp:spPr>
        <a:xfrm>
          <a:off x="3452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«Эффективное </a:t>
          </a:r>
          <a:r>
            <a:rPr lang="ru-RU" sz="1400" kern="1200" dirty="0" err="1" smtClean="0"/>
            <a:t>родительство</a:t>
          </a:r>
          <a:r>
            <a:rPr lang="ru-RU" sz="1400" kern="1200" dirty="0" smtClean="0"/>
            <a:t>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Реализация профессионального стандарта «Педагог психолог»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МБОУ </a:t>
          </a:r>
          <a:r>
            <a:rPr lang="ru-RU" sz="1400" kern="1200" dirty="0" err="1" smtClean="0"/>
            <a:t>ЦДиК</a:t>
          </a:r>
          <a:endParaRPr lang="ru-RU" sz="1400" kern="1200" dirty="0"/>
        </a:p>
      </dsp:txBody>
      <dsp:txXfrm>
        <a:off x="3452" y="0"/>
        <a:ext cx="1364159" cy="1373955"/>
      </dsp:txXfrm>
    </dsp:sp>
    <dsp:sp modelId="{C1ECB13B-B826-4A23-A328-70D8F77AC753}">
      <dsp:nvSpPr>
        <dsp:cNvPr id="0" name=""/>
        <dsp:cNvSpPr/>
      </dsp:nvSpPr>
      <dsp:spPr>
        <a:xfrm>
          <a:off x="139868" y="3482599"/>
          <a:ext cx="1091327" cy="997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Муниципальная инновационная площадка</a:t>
          </a:r>
          <a:endParaRPr lang="ru-RU" sz="1100" kern="1200" dirty="0"/>
        </a:p>
      </dsp:txBody>
      <dsp:txXfrm>
        <a:off x="169083" y="3511814"/>
        <a:ext cx="1032897" cy="939040"/>
      </dsp:txXfrm>
    </dsp:sp>
    <dsp:sp modelId="{C2EC38AF-7B9E-4EEF-8E8C-A8F5867EB6D9}">
      <dsp:nvSpPr>
        <dsp:cNvPr id="0" name=""/>
        <dsp:cNvSpPr/>
      </dsp:nvSpPr>
      <dsp:spPr>
        <a:xfrm>
          <a:off x="1469924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«Программа формирования школьного </a:t>
          </a:r>
          <a:r>
            <a:rPr lang="ru-RU" sz="1400" kern="1200" dirty="0" err="1" smtClean="0"/>
            <a:t>здоровьесберегающего</a:t>
          </a:r>
          <a:r>
            <a:rPr lang="ru-RU" sz="1400" kern="1200" dirty="0" smtClean="0"/>
            <a:t> пространства»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МКОУ «Центр образования </a:t>
          </a:r>
          <a:r>
            <a:rPr lang="ru-RU" sz="1400" kern="1200" dirty="0" err="1" smtClean="0"/>
            <a:t>Краснолесский</a:t>
          </a:r>
          <a:r>
            <a:rPr lang="ru-RU" sz="1400" kern="1200" dirty="0" smtClean="0"/>
            <a:t>»</a:t>
          </a:r>
          <a:endParaRPr lang="ru-RU" sz="1400" kern="1200" dirty="0"/>
        </a:p>
      </dsp:txBody>
      <dsp:txXfrm>
        <a:off x="1469924" y="0"/>
        <a:ext cx="1364159" cy="1373955"/>
      </dsp:txXfrm>
    </dsp:sp>
    <dsp:sp modelId="{FA8AE3A3-0EFE-4A46-96C1-51AE70D0B7CF}">
      <dsp:nvSpPr>
        <dsp:cNvPr id="0" name=""/>
        <dsp:cNvSpPr/>
      </dsp:nvSpPr>
      <dsp:spPr>
        <a:xfrm>
          <a:off x="1606340" y="3476184"/>
          <a:ext cx="1091327" cy="998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Муниципальная инновационная площадка</a:t>
          </a:r>
          <a:endParaRPr lang="ru-RU" sz="1100" kern="1200" dirty="0"/>
        </a:p>
      </dsp:txBody>
      <dsp:txXfrm>
        <a:off x="1635580" y="3505424"/>
        <a:ext cx="1032847" cy="939854"/>
      </dsp:txXfrm>
    </dsp:sp>
    <dsp:sp modelId="{EDB4BDA6-33EC-4609-B573-F9FC76A20D44}">
      <dsp:nvSpPr>
        <dsp:cNvPr id="0" name=""/>
        <dsp:cNvSpPr/>
      </dsp:nvSpPr>
      <dsp:spPr>
        <a:xfrm>
          <a:off x="2936396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«Личность ребенка как цель, объект, субъект и результат воспитания в гуманистической воспитательной системе»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МКОУ «Центр образования </a:t>
          </a:r>
          <a:r>
            <a:rPr lang="ru-RU" sz="1400" kern="1200" dirty="0" err="1" smtClean="0"/>
            <a:t>Краснолесский</a:t>
          </a:r>
          <a:r>
            <a:rPr lang="ru-RU" sz="1400" kern="1200" dirty="0" smtClean="0"/>
            <a:t>»</a:t>
          </a:r>
          <a:endParaRPr lang="ru-RU" sz="1400" kern="1200" dirty="0"/>
        </a:p>
      </dsp:txBody>
      <dsp:txXfrm>
        <a:off x="2936396" y="0"/>
        <a:ext cx="1364159" cy="1373955"/>
      </dsp:txXfrm>
    </dsp:sp>
    <dsp:sp modelId="{BADFE6B9-F3A4-4F06-A5DC-A845BBF4C1D5}">
      <dsp:nvSpPr>
        <dsp:cNvPr id="0" name=""/>
        <dsp:cNvSpPr/>
      </dsp:nvSpPr>
      <dsp:spPr>
        <a:xfrm>
          <a:off x="4544162" y="3494085"/>
          <a:ext cx="1091327" cy="954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Региональная базовая площадка</a:t>
          </a:r>
          <a:endParaRPr lang="ru-RU" sz="1100" kern="1200" dirty="0"/>
        </a:p>
      </dsp:txBody>
      <dsp:txXfrm>
        <a:off x="4572110" y="3522033"/>
        <a:ext cx="1035431" cy="898320"/>
      </dsp:txXfrm>
    </dsp:sp>
    <dsp:sp modelId="{E12306C9-F13A-4CC7-B022-A3A566DADD4A}">
      <dsp:nvSpPr>
        <dsp:cNvPr id="0" name=""/>
        <dsp:cNvSpPr/>
      </dsp:nvSpPr>
      <dsp:spPr>
        <a:xfrm>
          <a:off x="3072812" y="3492814"/>
          <a:ext cx="1091327" cy="954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Региональная базовая площадка</a:t>
          </a:r>
          <a:endParaRPr lang="ru-RU" sz="1100" kern="1200" dirty="0"/>
        </a:p>
      </dsp:txBody>
      <dsp:txXfrm>
        <a:off x="3100760" y="3520762"/>
        <a:ext cx="1035431" cy="898320"/>
      </dsp:txXfrm>
    </dsp:sp>
    <dsp:sp modelId="{E433E389-F197-4861-B139-BE5ABECE87D7}">
      <dsp:nvSpPr>
        <dsp:cNvPr id="0" name=""/>
        <dsp:cNvSpPr/>
      </dsp:nvSpPr>
      <dsp:spPr>
        <a:xfrm>
          <a:off x="4402868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Акмеологический </a:t>
          </a:r>
          <a:r>
            <a:rPr lang="ru-RU" sz="1300" kern="1200" dirty="0" smtClean="0"/>
            <a:t>подход к проектированию школьного образования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МБОУ СОШ № 17</a:t>
          </a:r>
        </a:p>
      </dsp:txBody>
      <dsp:txXfrm>
        <a:off x="4402868" y="0"/>
        <a:ext cx="1364159" cy="1373955"/>
      </dsp:txXfrm>
    </dsp:sp>
    <dsp:sp modelId="{E1A2FF43-1782-4B31-9CE4-BAD0B33616AD}">
      <dsp:nvSpPr>
        <dsp:cNvPr id="0" name=""/>
        <dsp:cNvSpPr/>
      </dsp:nvSpPr>
      <dsp:spPr>
        <a:xfrm>
          <a:off x="4539284" y="3481632"/>
          <a:ext cx="1091327" cy="954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Региональная базовая площадка</a:t>
          </a:r>
          <a:endParaRPr lang="ru-RU" sz="1100" kern="1200" dirty="0"/>
        </a:p>
      </dsp:txBody>
      <dsp:txXfrm>
        <a:off x="4567232" y="3509580"/>
        <a:ext cx="1035431" cy="898320"/>
      </dsp:txXfrm>
    </dsp:sp>
    <dsp:sp modelId="{52D2B413-F3E0-4EC5-81F5-D508A9F54E1F}">
      <dsp:nvSpPr>
        <dsp:cNvPr id="0" name=""/>
        <dsp:cNvSpPr/>
      </dsp:nvSpPr>
      <dsp:spPr>
        <a:xfrm>
          <a:off x="5869340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Обеспечение качества образования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МБОУ СОШ № 17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5869340" y="0"/>
        <a:ext cx="1364159" cy="1373955"/>
      </dsp:txXfrm>
    </dsp:sp>
    <dsp:sp modelId="{21535835-029B-40B0-8C83-4136B60D20FD}">
      <dsp:nvSpPr>
        <dsp:cNvPr id="0" name=""/>
        <dsp:cNvSpPr/>
      </dsp:nvSpPr>
      <dsp:spPr>
        <a:xfrm>
          <a:off x="6005756" y="3481632"/>
          <a:ext cx="1091327" cy="954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Региональная </a:t>
          </a:r>
          <a:r>
            <a:rPr lang="ru-RU" sz="1100" kern="1200" dirty="0" err="1" smtClean="0"/>
            <a:t>стажировочная</a:t>
          </a:r>
          <a:r>
            <a:rPr lang="ru-RU" sz="1100" kern="1200" dirty="0" smtClean="0"/>
            <a:t> площадка</a:t>
          </a:r>
          <a:endParaRPr lang="ru-RU" sz="1100" kern="1200" dirty="0"/>
        </a:p>
      </dsp:txBody>
      <dsp:txXfrm>
        <a:off x="6033704" y="3509580"/>
        <a:ext cx="1035431" cy="898320"/>
      </dsp:txXfrm>
    </dsp:sp>
    <dsp:sp modelId="{E676E087-38D9-41A0-88E8-FFEAB8BC0028}">
      <dsp:nvSpPr>
        <dsp:cNvPr id="0" name=""/>
        <dsp:cNvSpPr/>
      </dsp:nvSpPr>
      <dsp:spPr>
        <a:xfrm>
          <a:off x="7335812" y="0"/>
          <a:ext cx="1364159" cy="45798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Реализация ФГОС ООО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МБОУ СОШ № 17</a:t>
          </a:r>
          <a:endParaRPr lang="ru-RU" sz="1400" kern="1200" dirty="0"/>
        </a:p>
      </dsp:txBody>
      <dsp:txXfrm>
        <a:off x="7335812" y="0"/>
        <a:ext cx="1364159" cy="1373955"/>
      </dsp:txXfrm>
    </dsp:sp>
    <dsp:sp modelId="{B1D1831E-C431-42B9-B43E-DAA4BDF5BD16}">
      <dsp:nvSpPr>
        <dsp:cNvPr id="0" name=""/>
        <dsp:cNvSpPr/>
      </dsp:nvSpPr>
      <dsp:spPr>
        <a:xfrm>
          <a:off x="7472228" y="3481632"/>
          <a:ext cx="1091327" cy="954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Пилотная</a:t>
          </a:r>
          <a:r>
            <a:rPr lang="ru-RU" sz="1100" kern="1200" dirty="0" smtClean="0"/>
            <a:t> школа (региональный уровень)</a:t>
          </a:r>
          <a:endParaRPr lang="ru-RU" sz="1100" kern="1200" dirty="0"/>
        </a:p>
      </dsp:txBody>
      <dsp:txXfrm>
        <a:off x="7500176" y="3509580"/>
        <a:ext cx="1035431" cy="898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5C29F-4698-464A-96BF-4D74A069137C}">
      <dsp:nvSpPr>
        <dsp:cNvPr id="0" name=""/>
        <dsp:cNvSpPr/>
      </dsp:nvSpPr>
      <dsp:spPr>
        <a:xfrm>
          <a:off x="0" y="57076"/>
          <a:ext cx="8326584" cy="1195823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Направления дополнительного образования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250 кружков и секций (5554 школьника (78 %))</a:t>
          </a:r>
          <a:endParaRPr lang="ru-RU" sz="2900" kern="1200" dirty="0"/>
        </a:p>
      </dsp:txBody>
      <dsp:txXfrm>
        <a:off x="0" y="57076"/>
        <a:ext cx="8326584" cy="1195823"/>
      </dsp:txXfrm>
    </dsp:sp>
    <dsp:sp modelId="{0962E423-10F7-4C64-AA9A-D376D9E3AED7}">
      <dsp:nvSpPr>
        <dsp:cNvPr id="0" name=""/>
        <dsp:cNvSpPr/>
      </dsp:nvSpPr>
      <dsp:spPr>
        <a:xfrm>
          <a:off x="4065" y="1195823"/>
          <a:ext cx="1386408" cy="25112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Естественно-научное</a:t>
          </a:r>
          <a:endParaRPr lang="ru-RU" sz="1800" kern="1200" dirty="0"/>
        </a:p>
      </dsp:txBody>
      <dsp:txXfrm>
        <a:off x="4065" y="1195823"/>
        <a:ext cx="1386408" cy="2511230"/>
      </dsp:txXfrm>
    </dsp:sp>
    <dsp:sp modelId="{CF5F15FD-936B-4125-B88C-AB67BE189100}">
      <dsp:nvSpPr>
        <dsp:cNvPr id="0" name=""/>
        <dsp:cNvSpPr/>
      </dsp:nvSpPr>
      <dsp:spPr>
        <a:xfrm>
          <a:off x="1390474" y="1187687"/>
          <a:ext cx="1386408" cy="25112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Техническое </a:t>
          </a:r>
        </a:p>
      </dsp:txBody>
      <dsp:txXfrm>
        <a:off x="1390474" y="1187687"/>
        <a:ext cx="1386408" cy="2511230"/>
      </dsp:txXfrm>
    </dsp:sp>
    <dsp:sp modelId="{C7832A84-9240-41A3-B383-25F37A3A74D6}">
      <dsp:nvSpPr>
        <dsp:cNvPr id="0" name=""/>
        <dsp:cNvSpPr/>
      </dsp:nvSpPr>
      <dsp:spPr>
        <a:xfrm>
          <a:off x="2776883" y="1195823"/>
          <a:ext cx="1386408" cy="25112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Физкультурно-спортивное</a:t>
          </a:r>
          <a:endParaRPr lang="ru-RU" sz="1600" kern="1200" dirty="0"/>
        </a:p>
      </dsp:txBody>
      <dsp:txXfrm>
        <a:off x="2776883" y="1195823"/>
        <a:ext cx="1386408" cy="2511230"/>
      </dsp:txXfrm>
    </dsp:sp>
    <dsp:sp modelId="{8B38CCCD-1B4F-4575-93BA-F65E063F16D5}">
      <dsp:nvSpPr>
        <dsp:cNvPr id="0" name=""/>
        <dsp:cNvSpPr/>
      </dsp:nvSpPr>
      <dsp:spPr>
        <a:xfrm>
          <a:off x="4163291" y="1195823"/>
          <a:ext cx="1386408" cy="25112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Художест-венное</a:t>
          </a: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4163291" y="1195823"/>
        <a:ext cx="1386408" cy="2511230"/>
      </dsp:txXfrm>
    </dsp:sp>
    <dsp:sp modelId="{187E6917-4ADB-4AD9-8A1B-124BE44D76DB}">
      <dsp:nvSpPr>
        <dsp:cNvPr id="0" name=""/>
        <dsp:cNvSpPr/>
      </dsp:nvSpPr>
      <dsp:spPr>
        <a:xfrm>
          <a:off x="5549700" y="1195823"/>
          <a:ext cx="1386408" cy="25112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туристско-краеведческое</a:t>
          </a:r>
          <a:endParaRPr lang="ru-RU" sz="1800" kern="1200" dirty="0"/>
        </a:p>
      </dsp:txBody>
      <dsp:txXfrm>
        <a:off x="5549700" y="1195823"/>
        <a:ext cx="1386408" cy="2511230"/>
      </dsp:txXfrm>
    </dsp:sp>
    <dsp:sp modelId="{B58FCEFD-12EB-409C-82B3-5F7F78871E80}">
      <dsp:nvSpPr>
        <dsp:cNvPr id="0" name=""/>
        <dsp:cNvSpPr/>
      </dsp:nvSpPr>
      <dsp:spPr>
        <a:xfrm>
          <a:off x="6936109" y="1195823"/>
          <a:ext cx="1386408" cy="25112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социально-педагогическое</a:t>
          </a:r>
          <a:endParaRPr lang="ru-RU" sz="1800" kern="1200" dirty="0"/>
        </a:p>
      </dsp:txBody>
      <dsp:txXfrm>
        <a:off x="6936109" y="1195823"/>
        <a:ext cx="1386408" cy="2511230"/>
      </dsp:txXfrm>
    </dsp:sp>
    <dsp:sp modelId="{BB438392-70FA-4D71-AF98-2B3A0A15375F}">
      <dsp:nvSpPr>
        <dsp:cNvPr id="0" name=""/>
        <dsp:cNvSpPr/>
      </dsp:nvSpPr>
      <dsp:spPr>
        <a:xfrm>
          <a:off x="0" y="3707054"/>
          <a:ext cx="8326584" cy="279025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9FFA5-3A26-479F-A9B4-742441A56ADD}">
      <dsp:nvSpPr>
        <dsp:cNvPr id="0" name=""/>
        <dsp:cNvSpPr/>
      </dsp:nvSpPr>
      <dsp:spPr>
        <a:xfrm>
          <a:off x="6007957" y="2348638"/>
          <a:ext cx="810683" cy="281322"/>
        </a:xfrm>
        <a:custGeom>
          <a:avLst/>
          <a:gdLst/>
          <a:ahLst/>
          <a:cxnLst/>
          <a:rect l="0" t="0" r="0" b="0"/>
          <a:pathLst>
            <a:path>
              <a:moveTo>
                <a:pt x="810683" y="0"/>
              </a:moveTo>
              <a:lnTo>
                <a:pt x="810683" y="136230"/>
              </a:lnTo>
              <a:lnTo>
                <a:pt x="0" y="136230"/>
              </a:lnTo>
              <a:lnTo>
                <a:pt x="0" y="2813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815DB2-56A7-4919-9F69-CB32E1EF19CE}">
      <dsp:nvSpPr>
        <dsp:cNvPr id="0" name=""/>
        <dsp:cNvSpPr/>
      </dsp:nvSpPr>
      <dsp:spPr>
        <a:xfrm>
          <a:off x="4182250" y="996558"/>
          <a:ext cx="2636389" cy="357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442"/>
              </a:lnTo>
              <a:lnTo>
                <a:pt x="2636389" y="212442"/>
              </a:lnTo>
              <a:lnTo>
                <a:pt x="2636389" y="3575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4B818F-95A8-4C47-A080-04B3EDCCC42B}">
      <dsp:nvSpPr>
        <dsp:cNvPr id="0" name=""/>
        <dsp:cNvSpPr/>
      </dsp:nvSpPr>
      <dsp:spPr>
        <a:xfrm>
          <a:off x="1309666" y="2348638"/>
          <a:ext cx="1081812" cy="292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130"/>
              </a:lnTo>
              <a:lnTo>
                <a:pt x="1081812" y="147130"/>
              </a:lnTo>
              <a:lnTo>
                <a:pt x="1081812" y="2922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DEA221-52F9-43D0-B6CF-A79C3F121F87}">
      <dsp:nvSpPr>
        <dsp:cNvPr id="0" name=""/>
        <dsp:cNvSpPr/>
      </dsp:nvSpPr>
      <dsp:spPr>
        <a:xfrm>
          <a:off x="1309666" y="996558"/>
          <a:ext cx="2872584" cy="357534"/>
        </a:xfrm>
        <a:custGeom>
          <a:avLst/>
          <a:gdLst/>
          <a:ahLst/>
          <a:cxnLst/>
          <a:rect l="0" t="0" r="0" b="0"/>
          <a:pathLst>
            <a:path>
              <a:moveTo>
                <a:pt x="2872584" y="0"/>
              </a:moveTo>
              <a:lnTo>
                <a:pt x="2872584" y="212442"/>
              </a:lnTo>
              <a:lnTo>
                <a:pt x="0" y="212442"/>
              </a:lnTo>
              <a:lnTo>
                <a:pt x="0" y="3575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DFB6A3-B513-47E1-8762-0B7F71D41AA7}">
      <dsp:nvSpPr>
        <dsp:cNvPr id="0" name=""/>
        <dsp:cNvSpPr/>
      </dsp:nvSpPr>
      <dsp:spPr>
        <a:xfrm>
          <a:off x="2476197" y="2012"/>
          <a:ext cx="3412107" cy="994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C661B-819F-40FC-9F74-8B8CBB1F6F9D}">
      <dsp:nvSpPr>
        <dsp:cNvPr id="0" name=""/>
        <dsp:cNvSpPr/>
      </dsp:nvSpPr>
      <dsp:spPr>
        <a:xfrm>
          <a:off x="2650220" y="167334"/>
          <a:ext cx="3412107" cy="9945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Олимпиада школьников </a:t>
          </a:r>
          <a:endParaRPr lang="ru-RU" sz="2000" kern="1200" dirty="0"/>
        </a:p>
      </dsp:txBody>
      <dsp:txXfrm>
        <a:off x="2679349" y="196463"/>
        <a:ext cx="3353849" cy="936288"/>
      </dsp:txXfrm>
    </dsp:sp>
    <dsp:sp modelId="{BA6EEE1B-78D4-47EC-BC80-34D769400AA3}">
      <dsp:nvSpPr>
        <dsp:cNvPr id="0" name=""/>
        <dsp:cNvSpPr/>
      </dsp:nvSpPr>
      <dsp:spPr>
        <a:xfrm>
          <a:off x="-174023" y="1354092"/>
          <a:ext cx="2967380" cy="994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BA5DC-28D5-48AD-8EDE-52C30C11C441}">
      <dsp:nvSpPr>
        <dsp:cNvPr id="0" name=""/>
        <dsp:cNvSpPr/>
      </dsp:nvSpPr>
      <dsp:spPr>
        <a:xfrm>
          <a:off x="0" y="1519415"/>
          <a:ext cx="2967380" cy="9945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Школьный этап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1884 </a:t>
          </a:r>
          <a:r>
            <a:rPr lang="ru-RU" sz="2000" kern="1200" dirty="0" err="1" smtClean="0"/>
            <a:t>уч</a:t>
          </a:r>
          <a:r>
            <a:rPr lang="ru-RU" sz="2000" kern="1200" dirty="0" smtClean="0"/>
            <a:t>.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4-11 классы</a:t>
          </a:r>
          <a:endParaRPr lang="ru-RU" sz="2000" kern="1200" dirty="0"/>
        </a:p>
      </dsp:txBody>
      <dsp:txXfrm>
        <a:off x="29129" y="1548544"/>
        <a:ext cx="2909122" cy="936288"/>
      </dsp:txXfrm>
    </dsp:sp>
    <dsp:sp modelId="{B75603AC-83B7-4476-ACA5-60966E572E86}">
      <dsp:nvSpPr>
        <dsp:cNvPr id="0" name=""/>
        <dsp:cNvSpPr/>
      </dsp:nvSpPr>
      <dsp:spPr>
        <a:xfrm>
          <a:off x="783767" y="2640861"/>
          <a:ext cx="3215422" cy="994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6DC3E-2F61-43B0-93AA-C2EC36D8BE5A}">
      <dsp:nvSpPr>
        <dsp:cNvPr id="0" name=""/>
        <dsp:cNvSpPr/>
      </dsp:nvSpPr>
      <dsp:spPr>
        <a:xfrm>
          <a:off x="957791" y="2806184"/>
          <a:ext cx="3215422" cy="9945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1398 призеров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 победителей (74 %)</a:t>
          </a:r>
          <a:endParaRPr lang="ru-RU" sz="2000" kern="1200" dirty="0"/>
        </a:p>
      </dsp:txBody>
      <dsp:txXfrm>
        <a:off x="986920" y="2835313"/>
        <a:ext cx="3157164" cy="936288"/>
      </dsp:txXfrm>
    </dsp:sp>
    <dsp:sp modelId="{36F89644-A557-4BB1-8188-96876A69DF04}">
      <dsp:nvSpPr>
        <dsp:cNvPr id="0" name=""/>
        <dsp:cNvSpPr/>
      </dsp:nvSpPr>
      <dsp:spPr>
        <a:xfrm>
          <a:off x="5315458" y="1354092"/>
          <a:ext cx="3006363" cy="994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9415B-79EE-4B22-8836-3D71ABB9F07E}">
      <dsp:nvSpPr>
        <dsp:cNvPr id="0" name=""/>
        <dsp:cNvSpPr/>
      </dsp:nvSpPr>
      <dsp:spPr>
        <a:xfrm>
          <a:off x="5489482" y="1519415"/>
          <a:ext cx="3006363" cy="9945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Муниципальный этап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474 </a:t>
          </a:r>
          <a:r>
            <a:rPr lang="ru-RU" sz="2000" kern="1200" dirty="0" err="1" smtClean="0"/>
            <a:t>уч</a:t>
          </a:r>
          <a:r>
            <a:rPr lang="ru-RU" sz="2000" kern="1200" dirty="0" smtClean="0"/>
            <a:t>. (18,87 %)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7 – 11 классы</a:t>
          </a:r>
          <a:endParaRPr lang="ru-RU" sz="2000" kern="1200" dirty="0"/>
        </a:p>
      </dsp:txBody>
      <dsp:txXfrm>
        <a:off x="5518611" y="1548544"/>
        <a:ext cx="2948105" cy="936288"/>
      </dsp:txXfrm>
    </dsp:sp>
    <dsp:sp modelId="{9BBD7BBE-834E-4FAE-AA09-C76299775866}">
      <dsp:nvSpPr>
        <dsp:cNvPr id="0" name=""/>
        <dsp:cNvSpPr/>
      </dsp:nvSpPr>
      <dsp:spPr>
        <a:xfrm>
          <a:off x="4423433" y="2629961"/>
          <a:ext cx="3169046" cy="994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3BB97-9235-437F-8705-818AD68D75CD}">
      <dsp:nvSpPr>
        <dsp:cNvPr id="0" name=""/>
        <dsp:cNvSpPr/>
      </dsp:nvSpPr>
      <dsp:spPr>
        <a:xfrm>
          <a:off x="4597457" y="2795284"/>
          <a:ext cx="3169046" cy="9945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326 призеров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и/или победителей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(69% </a:t>
          </a:r>
          <a:r>
            <a:rPr lang="ru-RU" sz="2000" kern="1200" dirty="0" err="1" smtClean="0"/>
            <a:t>шк</a:t>
          </a:r>
          <a:r>
            <a:rPr lang="ru-RU" sz="2000" kern="1200" dirty="0" smtClean="0"/>
            <a:t>. этапа)</a:t>
          </a:r>
          <a:endParaRPr lang="ru-RU" sz="2000" kern="1200" dirty="0"/>
        </a:p>
      </dsp:txBody>
      <dsp:txXfrm>
        <a:off x="4626586" y="2824413"/>
        <a:ext cx="3110788" cy="93628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9F18A-A146-4710-82E3-0B4CB460C19F}">
      <dsp:nvSpPr>
        <dsp:cNvPr id="0" name=""/>
        <dsp:cNvSpPr/>
      </dsp:nvSpPr>
      <dsp:spPr>
        <a:xfrm rot="5400000">
          <a:off x="4569931" y="-1813480"/>
          <a:ext cx="795187" cy="467531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2100" b="0" i="0" u="none" strike="noStrike" kern="1200" cap="none" normalizeH="0" baseline="0" dirty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1 победитель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2100" b="0" i="0" u="none" strike="noStrike" kern="1200" cap="none" normalizeH="0" baseline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10 призовых мест</a:t>
          </a:r>
          <a:endParaRPr lang="ru-RU" sz="2100" kern="1200" dirty="0"/>
        </a:p>
      </dsp:txBody>
      <dsp:txXfrm rot="-5400000">
        <a:off x="2629866" y="165403"/>
        <a:ext cx="4636500" cy="717551"/>
      </dsp:txXfrm>
    </dsp:sp>
    <dsp:sp modelId="{57838E95-B305-46EB-BE9E-033116A4D956}">
      <dsp:nvSpPr>
        <dsp:cNvPr id="0" name=""/>
        <dsp:cNvSpPr/>
      </dsp:nvSpPr>
      <dsp:spPr>
        <a:xfrm>
          <a:off x="0" y="2066"/>
          <a:ext cx="2629866" cy="9939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0" u="none" strike="noStrike" kern="1200" cap="none" normalizeH="0" baseline="0" dirty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МБОУ СОШ № 1</a:t>
          </a:r>
          <a:endParaRPr lang="ru-RU" sz="2400" kern="1200" dirty="0"/>
        </a:p>
      </dsp:txBody>
      <dsp:txXfrm>
        <a:off x="48522" y="50588"/>
        <a:ext cx="2532822" cy="896940"/>
      </dsp:txXfrm>
    </dsp:sp>
    <dsp:sp modelId="{3EFA005D-79BC-43CA-B0F0-FEB98A0BFFE4}">
      <dsp:nvSpPr>
        <dsp:cNvPr id="0" name=""/>
        <dsp:cNvSpPr/>
      </dsp:nvSpPr>
      <dsp:spPr>
        <a:xfrm rot="5400000">
          <a:off x="4560069" y="-778169"/>
          <a:ext cx="795187" cy="4675318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2100" b="0" i="0" u="none" strike="noStrike" kern="1200" cap="none" normalizeH="0" baseline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6 призовых мест</a:t>
          </a:r>
          <a:endParaRPr lang="ru-RU" sz="2100" kern="1200" dirty="0"/>
        </a:p>
      </dsp:txBody>
      <dsp:txXfrm rot="-5400000">
        <a:off x="2620004" y="1200714"/>
        <a:ext cx="4636500" cy="717551"/>
      </dsp:txXfrm>
    </dsp:sp>
    <dsp:sp modelId="{60A7813A-94A4-47CF-87A0-3455532698A0}">
      <dsp:nvSpPr>
        <dsp:cNvPr id="0" name=""/>
        <dsp:cNvSpPr/>
      </dsp:nvSpPr>
      <dsp:spPr>
        <a:xfrm>
          <a:off x="0" y="1045750"/>
          <a:ext cx="2629866" cy="993984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0" u="none" strike="noStrike" kern="1200" cap="none" normalizeH="0" baseline="0" dirty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МБОУ лицей</a:t>
          </a:r>
          <a:endParaRPr lang="ru-RU" sz="2400" kern="1200" dirty="0"/>
        </a:p>
      </dsp:txBody>
      <dsp:txXfrm>
        <a:off x="48522" y="1094272"/>
        <a:ext cx="2532822" cy="896940"/>
      </dsp:txXfrm>
    </dsp:sp>
    <dsp:sp modelId="{5826ACD7-0D57-46A5-8995-51F417C91382}">
      <dsp:nvSpPr>
        <dsp:cNvPr id="0" name=""/>
        <dsp:cNvSpPr/>
      </dsp:nvSpPr>
      <dsp:spPr>
        <a:xfrm rot="5400000">
          <a:off x="4569931" y="248767"/>
          <a:ext cx="795187" cy="4675318"/>
        </a:xfrm>
        <a:prstGeom prst="round2SameRect">
          <a:avLst/>
        </a:prstGeom>
        <a:solidFill>
          <a:schemeClr val="accent5">
            <a:tint val="40000"/>
            <a:alpha val="90000"/>
            <a:hueOff val="-7391754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4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/>
        </a:p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2100" b="0" i="0" u="none" strike="noStrike" kern="1200" cap="none" normalizeH="0" baseline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5 призовых мест</a:t>
          </a:r>
          <a:endParaRPr lang="ru-RU" sz="2100" kern="1200" dirty="0"/>
        </a:p>
      </dsp:txBody>
      <dsp:txXfrm rot="-5400000">
        <a:off x="2629866" y="2227650"/>
        <a:ext cx="4636500" cy="717551"/>
      </dsp:txXfrm>
    </dsp:sp>
    <dsp:sp modelId="{71EF14FB-5947-4475-9F09-8FAAAD6E8423}">
      <dsp:nvSpPr>
        <dsp:cNvPr id="0" name=""/>
        <dsp:cNvSpPr/>
      </dsp:nvSpPr>
      <dsp:spPr>
        <a:xfrm>
          <a:off x="0" y="2089434"/>
          <a:ext cx="2629866" cy="993984"/>
        </a:xfrm>
        <a:prstGeom prst="roundRect">
          <a:avLst/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0" u="none" strike="noStrike" kern="1200" cap="none" normalizeH="0" baseline="0" dirty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МБОУ СОШ № 17 </a:t>
          </a:r>
          <a:endParaRPr lang="ru-RU" sz="2400" kern="1200" dirty="0"/>
        </a:p>
      </dsp:txBody>
      <dsp:txXfrm>
        <a:off x="48522" y="2137956"/>
        <a:ext cx="2532822" cy="896940"/>
      </dsp:txXfrm>
    </dsp:sp>
    <dsp:sp modelId="{92412263-8754-40C2-BA75-3BA3E50821AB}">
      <dsp:nvSpPr>
        <dsp:cNvPr id="0" name=""/>
        <dsp:cNvSpPr/>
      </dsp:nvSpPr>
      <dsp:spPr>
        <a:xfrm>
          <a:off x="0" y="3133117"/>
          <a:ext cx="2629866" cy="993984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0" u="none" strike="noStrike" kern="1200" cap="none" normalizeH="0" baseline="0" dirty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МБОУ СОШ № 59 </a:t>
          </a:r>
          <a:endParaRPr lang="ru-RU" sz="2400" kern="1200" dirty="0"/>
        </a:p>
      </dsp:txBody>
      <dsp:txXfrm>
        <a:off x="48522" y="3181639"/>
        <a:ext cx="2532822" cy="89694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01C02-FE26-4575-A0C9-A0B1412C0728}">
      <dsp:nvSpPr>
        <dsp:cNvPr id="0" name=""/>
        <dsp:cNvSpPr/>
      </dsp:nvSpPr>
      <dsp:spPr>
        <a:xfrm>
          <a:off x="3048000" y="1742510"/>
          <a:ext cx="1668009" cy="5789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489"/>
              </a:lnTo>
              <a:lnTo>
                <a:pt x="1668009" y="289489"/>
              </a:lnTo>
              <a:lnTo>
                <a:pt x="1668009" y="5789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1E80A-C714-451D-ABCA-8DFD47780F17}">
      <dsp:nvSpPr>
        <dsp:cNvPr id="0" name=""/>
        <dsp:cNvSpPr/>
      </dsp:nvSpPr>
      <dsp:spPr>
        <a:xfrm>
          <a:off x="1379990" y="1742510"/>
          <a:ext cx="1668009" cy="578978"/>
        </a:xfrm>
        <a:custGeom>
          <a:avLst/>
          <a:gdLst/>
          <a:ahLst/>
          <a:cxnLst/>
          <a:rect l="0" t="0" r="0" b="0"/>
          <a:pathLst>
            <a:path>
              <a:moveTo>
                <a:pt x="1668009" y="0"/>
              </a:moveTo>
              <a:lnTo>
                <a:pt x="1668009" y="289489"/>
              </a:lnTo>
              <a:lnTo>
                <a:pt x="0" y="289489"/>
              </a:lnTo>
              <a:lnTo>
                <a:pt x="0" y="5789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43D8C-6B7A-4630-A4DD-9E1AFF190D6B}">
      <dsp:nvSpPr>
        <dsp:cNvPr id="0" name=""/>
        <dsp:cNvSpPr/>
      </dsp:nvSpPr>
      <dsp:spPr>
        <a:xfrm>
          <a:off x="1669479" y="363990"/>
          <a:ext cx="2757041" cy="1378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Служба медиации</a:t>
          </a:r>
          <a:endParaRPr lang="ru-RU" sz="2900" kern="1200" dirty="0"/>
        </a:p>
      </dsp:txBody>
      <dsp:txXfrm>
        <a:off x="1669479" y="363990"/>
        <a:ext cx="2757041" cy="1378520"/>
      </dsp:txXfrm>
    </dsp:sp>
    <dsp:sp modelId="{AB61462E-7BF4-48AA-A2D6-473C336FD013}">
      <dsp:nvSpPr>
        <dsp:cNvPr id="0" name=""/>
        <dsp:cNvSpPr/>
      </dsp:nvSpPr>
      <dsp:spPr>
        <a:xfrm>
          <a:off x="1469" y="2321489"/>
          <a:ext cx="2757041" cy="1378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52 взрослых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и 66 школьников</a:t>
          </a:r>
          <a:endParaRPr lang="ru-RU" sz="2900" kern="1200" dirty="0"/>
        </a:p>
      </dsp:txBody>
      <dsp:txXfrm>
        <a:off x="1469" y="2321489"/>
        <a:ext cx="2757041" cy="1378520"/>
      </dsp:txXfrm>
    </dsp:sp>
    <dsp:sp modelId="{CFCA87B8-B8AA-4628-B7D8-457DC3C3618A}">
      <dsp:nvSpPr>
        <dsp:cNvPr id="0" name=""/>
        <dsp:cNvSpPr/>
      </dsp:nvSpPr>
      <dsp:spPr>
        <a:xfrm>
          <a:off x="3337489" y="2321489"/>
          <a:ext cx="2757041" cy="1378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За 1 полугодие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70 обращений</a:t>
          </a:r>
          <a:endParaRPr lang="ru-RU" sz="2900" kern="1200" dirty="0"/>
        </a:p>
      </dsp:txBody>
      <dsp:txXfrm>
        <a:off x="3337489" y="2321489"/>
        <a:ext cx="2757041" cy="137852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7B206-EA38-45D9-9277-31382C85F2C5}">
      <dsp:nvSpPr>
        <dsp:cNvPr id="0" name=""/>
        <dsp:cNvSpPr/>
      </dsp:nvSpPr>
      <dsp:spPr>
        <a:xfrm>
          <a:off x="3211285" y="1721739"/>
          <a:ext cx="2394857" cy="23948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Традиции</a:t>
          </a:r>
          <a:endParaRPr lang="ru-RU" sz="1800" b="1" kern="1200" dirty="0"/>
        </a:p>
      </dsp:txBody>
      <dsp:txXfrm>
        <a:off x="3562004" y="2072458"/>
        <a:ext cx="1693419" cy="1693419"/>
      </dsp:txXfrm>
    </dsp:sp>
    <dsp:sp modelId="{C0873092-9940-42C3-B1FE-2E19F1242CF0}">
      <dsp:nvSpPr>
        <dsp:cNvPr id="0" name=""/>
        <dsp:cNvSpPr/>
      </dsp:nvSpPr>
      <dsp:spPr>
        <a:xfrm rot="16200000">
          <a:off x="4339620" y="1320083"/>
          <a:ext cx="138188" cy="5504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4360348" y="1450891"/>
        <a:ext cx="96732" cy="330240"/>
      </dsp:txXfrm>
    </dsp:sp>
    <dsp:sp modelId="{56C4D0D7-317F-43B4-82EB-DDB3DF858223}">
      <dsp:nvSpPr>
        <dsp:cNvPr id="0" name=""/>
        <dsp:cNvSpPr/>
      </dsp:nvSpPr>
      <dsp:spPr>
        <a:xfrm>
          <a:off x="3680243" y="4063"/>
          <a:ext cx="1456942" cy="1456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Марафон       «Во славу Отечества» </a:t>
          </a:r>
          <a:endParaRPr lang="ru-RU" sz="1600" kern="1200" dirty="0"/>
        </a:p>
      </dsp:txBody>
      <dsp:txXfrm>
        <a:off x="3893607" y="217427"/>
        <a:ext cx="1030214" cy="1030214"/>
      </dsp:txXfrm>
    </dsp:sp>
    <dsp:sp modelId="{979AF4C2-E9F8-439B-A1C2-0C45DB8BAD7D}">
      <dsp:nvSpPr>
        <dsp:cNvPr id="0" name=""/>
        <dsp:cNvSpPr/>
      </dsp:nvSpPr>
      <dsp:spPr>
        <a:xfrm rot="19285714">
          <a:off x="5374674" y="1818539"/>
          <a:ext cx="138188" cy="5504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379196" y="1941543"/>
        <a:ext cx="96732" cy="330240"/>
      </dsp:txXfrm>
    </dsp:sp>
    <dsp:sp modelId="{224284F9-F6A5-4CCB-AAFF-E9D9ED0495A0}">
      <dsp:nvSpPr>
        <dsp:cNvPr id="0" name=""/>
        <dsp:cNvSpPr/>
      </dsp:nvSpPr>
      <dsp:spPr>
        <a:xfrm>
          <a:off x="5389822" y="827353"/>
          <a:ext cx="1456942" cy="1456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Игра «Комбат»</a:t>
          </a:r>
          <a:endParaRPr lang="ru-RU" sz="1600" kern="1200" dirty="0"/>
        </a:p>
      </dsp:txBody>
      <dsp:txXfrm>
        <a:off x="5603186" y="1040717"/>
        <a:ext cx="1030214" cy="1030214"/>
      </dsp:txXfrm>
    </dsp:sp>
    <dsp:sp modelId="{3937215A-E60D-4D69-AACA-79FBD82B346E}">
      <dsp:nvSpPr>
        <dsp:cNvPr id="0" name=""/>
        <dsp:cNvSpPr/>
      </dsp:nvSpPr>
      <dsp:spPr>
        <a:xfrm rot="771429">
          <a:off x="5630311" y="2938559"/>
          <a:ext cx="138188" cy="5504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630831" y="3044027"/>
        <a:ext cx="96732" cy="330240"/>
      </dsp:txXfrm>
    </dsp:sp>
    <dsp:sp modelId="{3B88F72D-A961-4C6A-BBF2-DB60FF3FDD6D}">
      <dsp:nvSpPr>
        <dsp:cNvPr id="0" name=""/>
        <dsp:cNvSpPr/>
      </dsp:nvSpPr>
      <dsp:spPr>
        <a:xfrm>
          <a:off x="5812053" y="2677268"/>
          <a:ext cx="1456942" cy="1456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Игра «Штурм»</a:t>
          </a:r>
          <a:endParaRPr lang="ru-RU" sz="1600" kern="1200" dirty="0"/>
        </a:p>
      </dsp:txBody>
      <dsp:txXfrm>
        <a:off x="6025417" y="2890632"/>
        <a:ext cx="1030214" cy="1030214"/>
      </dsp:txXfrm>
    </dsp:sp>
    <dsp:sp modelId="{8B6F8183-CBB8-416A-9E76-71911428EC49}">
      <dsp:nvSpPr>
        <dsp:cNvPr id="0" name=""/>
        <dsp:cNvSpPr/>
      </dsp:nvSpPr>
      <dsp:spPr>
        <a:xfrm rot="3857143">
          <a:off x="4914031" y="3836746"/>
          <a:ext cx="138188" cy="5504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4925765" y="3928151"/>
        <a:ext cx="96732" cy="330240"/>
      </dsp:txXfrm>
    </dsp:sp>
    <dsp:sp modelId="{FFF07752-CAEC-44A3-AE18-DD061D900FBD}">
      <dsp:nvSpPr>
        <dsp:cNvPr id="0" name=""/>
        <dsp:cNvSpPr/>
      </dsp:nvSpPr>
      <dsp:spPr>
        <a:xfrm>
          <a:off x="4628987" y="4160785"/>
          <a:ext cx="1456942" cy="1456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Лагерь   «Витязь»</a:t>
          </a:r>
          <a:endParaRPr lang="ru-RU" sz="1600" kern="1200" dirty="0"/>
        </a:p>
      </dsp:txBody>
      <dsp:txXfrm>
        <a:off x="4842351" y="4374149"/>
        <a:ext cx="1030214" cy="1030214"/>
      </dsp:txXfrm>
    </dsp:sp>
    <dsp:sp modelId="{9F031504-B5C3-4F6E-833F-5AFF2B8F8101}">
      <dsp:nvSpPr>
        <dsp:cNvPr id="0" name=""/>
        <dsp:cNvSpPr/>
      </dsp:nvSpPr>
      <dsp:spPr>
        <a:xfrm rot="6942857">
          <a:off x="3765208" y="3836746"/>
          <a:ext cx="138188" cy="5504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3794930" y="3928151"/>
        <a:ext cx="96732" cy="330240"/>
      </dsp:txXfrm>
    </dsp:sp>
    <dsp:sp modelId="{DDB3F21A-F90C-43B7-9F2F-EBDED5090292}">
      <dsp:nvSpPr>
        <dsp:cNvPr id="0" name=""/>
        <dsp:cNvSpPr/>
      </dsp:nvSpPr>
      <dsp:spPr>
        <a:xfrm>
          <a:off x="2731498" y="4160785"/>
          <a:ext cx="1456942" cy="1456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Игра «Казачий сполох»</a:t>
          </a:r>
          <a:endParaRPr lang="ru-RU" sz="1600" kern="1200" dirty="0"/>
        </a:p>
      </dsp:txBody>
      <dsp:txXfrm>
        <a:off x="2944862" y="4374149"/>
        <a:ext cx="1030214" cy="1030214"/>
      </dsp:txXfrm>
    </dsp:sp>
    <dsp:sp modelId="{3241046E-6775-4780-8994-B8415F192538}">
      <dsp:nvSpPr>
        <dsp:cNvPr id="0" name=""/>
        <dsp:cNvSpPr/>
      </dsp:nvSpPr>
      <dsp:spPr>
        <a:xfrm rot="10028571">
          <a:off x="3048928" y="2938559"/>
          <a:ext cx="138188" cy="5504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3089864" y="3044027"/>
        <a:ext cx="96732" cy="330240"/>
      </dsp:txXfrm>
    </dsp:sp>
    <dsp:sp modelId="{C64A9F9A-8BEE-420A-ADB9-08AC3DFD018A}">
      <dsp:nvSpPr>
        <dsp:cNvPr id="0" name=""/>
        <dsp:cNvSpPr/>
      </dsp:nvSpPr>
      <dsp:spPr>
        <a:xfrm>
          <a:off x="1548433" y="2677268"/>
          <a:ext cx="1456942" cy="1456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Игра «Зимний ГРОМ» </a:t>
          </a:r>
          <a:endParaRPr lang="ru-RU" sz="1600" kern="1200" dirty="0"/>
        </a:p>
      </dsp:txBody>
      <dsp:txXfrm>
        <a:off x="1761797" y="2890632"/>
        <a:ext cx="1030214" cy="1030214"/>
      </dsp:txXfrm>
    </dsp:sp>
    <dsp:sp modelId="{7B41BD22-E601-48B0-8D06-BA4CAB3D1C7A}">
      <dsp:nvSpPr>
        <dsp:cNvPr id="0" name=""/>
        <dsp:cNvSpPr/>
      </dsp:nvSpPr>
      <dsp:spPr>
        <a:xfrm rot="13114286">
          <a:off x="3304565" y="1818539"/>
          <a:ext cx="138188" cy="5504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3341499" y="1941543"/>
        <a:ext cx="96732" cy="330240"/>
      </dsp:txXfrm>
    </dsp:sp>
    <dsp:sp modelId="{89E3A53B-3A1E-473E-B3A0-AE46ED98786C}">
      <dsp:nvSpPr>
        <dsp:cNvPr id="0" name=""/>
        <dsp:cNvSpPr/>
      </dsp:nvSpPr>
      <dsp:spPr>
        <a:xfrm>
          <a:off x="1970664" y="827353"/>
          <a:ext cx="1456942" cy="1456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Игра «Щит и меч» </a:t>
          </a:r>
          <a:endParaRPr lang="ru-RU" sz="1800" kern="1200" dirty="0"/>
        </a:p>
      </dsp:txBody>
      <dsp:txXfrm>
        <a:off x="2184028" y="1040717"/>
        <a:ext cx="1030214" cy="103021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443DE-7C85-4FF0-8D87-C0AD98F79BDE}">
      <dsp:nvSpPr>
        <dsp:cNvPr id="0" name=""/>
        <dsp:cNvSpPr/>
      </dsp:nvSpPr>
      <dsp:spPr>
        <a:xfrm>
          <a:off x="34592" y="0"/>
          <a:ext cx="3840282" cy="20178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Обеспечение доступного и качественного дошкольного образования</a:t>
          </a:r>
          <a:endParaRPr lang="ru-RU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обеспечение реализации ФГОС в ДОО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 совершенствование условий для раннего развития детей в возрасте до 3 лет консультативной помощи</a:t>
          </a:r>
          <a:endParaRPr lang="ru-RU" sz="1600" kern="1200" dirty="0"/>
        </a:p>
      </dsp:txBody>
      <dsp:txXfrm>
        <a:off x="34592" y="0"/>
        <a:ext cx="3840282" cy="2017876"/>
      </dsp:txXfrm>
    </dsp:sp>
    <dsp:sp modelId="{72D5546C-7D13-41D4-BCEE-F44F81547758}">
      <dsp:nvSpPr>
        <dsp:cNvPr id="0" name=""/>
        <dsp:cNvSpPr/>
      </dsp:nvSpPr>
      <dsp:spPr>
        <a:xfrm>
          <a:off x="4260209" y="0"/>
          <a:ext cx="4387407" cy="2276058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Обеспечение  качества и доступности общего образования</a:t>
          </a:r>
          <a:endParaRPr lang="ru-RU" sz="2000" kern="1200" dirty="0" smtClean="0"/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 smtClean="0"/>
            <a:t> </a:t>
          </a:r>
          <a:r>
            <a:rPr lang="ru-RU" sz="1600" b="1" kern="1200" dirty="0" smtClean="0"/>
            <a:t>сохранение </a:t>
          </a:r>
          <a:r>
            <a:rPr lang="ru-RU" sz="1600" b="1" kern="1200" dirty="0" err="1" smtClean="0"/>
            <a:t>односменности</a:t>
          </a:r>
          <a:r>
            <a:rPr lang="ru-RU" sz="1600" b="1" kern="1200" dirty="0" smtClean="0"/>
            <a:t> режима обучения, удовлетворение запросов жителей</a:t>
          </a:r>
          <a:endParaRPr lang="ru-RU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b="1" kern="1200" dirty="0" smtClean="0"/>
            <a:t> развитие безопасной цифровой образ. среды</a:t>
          </a:r>
          <a:endParaRPr lang="ru-RU" sz="1600" kern="1200" dirty="0" smtClean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b="1" kern="1200" dirty="0" smtClean="0"/>
            <a:t> организация работы со школами с низкими образовательными результатами</a:t>
          </a:r>
          <a:endParaRPr lang="ru-RU" sz="1600" kern="1200" dirty="0" smtClean="0"/>
        </a:p>
      </dsp:txBody>
      <dsp:txXfrm>
        <a:off x="4260209" y="0"/>
        <a:ext cx="4387407" cy="2276058"/>
      </dsp:txXfrm>
    </dsp:sp>
    <dsp:sp modelId="{94E30DDF-79D4-4C94-919F-EA400AC9D312}">
      <dsp:nvSpPr>
        <dsp:cNvPr id="0" name=""/>
        <dsp:cNvSpPr/>
      </dsp:nvSpPr>
      <dsp:spPr>
        <a:xfrm>
          <a:off x="85687" y="2263371"/>
          <a:ext cx="3852149" cy="2714334"/>
        </a:xfrm>
        <a:prstGeom prst="rect">
          <a:avLst/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Обеспечение доступности и качества дополнительного образования и воспитания детей</a:t>
          </a:r>
          <a:endParaRPr lang="ru-RU" sz="1800" kern="1200" dirty="0"/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 smtClean="0"/>
            <a:t> </a:t>
          </a:r>
          <a:r>
            <a:rPr lang="ru-RU" sz="1600" b="1" kern="1200" dirty="0" smtClean="0"/>
            <a:t>развитие системы выявления и поддержки талантливой молодежи</a:t>
          </a:r>
          <a:endParaRPr lang="ru-RU" sz="1600" b="1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b="1" kern="1200" dirty="0" smtClean="0"/>
            <a:t> повышение вариативности, качества и доступности программ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b="1" kern="1200" dirty="0" smtClean="0"/>
            <a:t>реализация рабочих программ воспитания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b="1" kern="1200" dirty="0" smtClean="0"/>
            <a:t> развитие детской соц. инициативы</a:t>
          </a:r>
        </a:p>
      </dsp:txBody>
      <dsp:txXfrm>
        <a:off x="85687" y="2263371"/>
        <a:ext cx="3852149" cy="2714334"/>
      </dsp:txXfrm>
    </dsp:sp>
    <dsp:sp modelId="{B767B884-E52B-43EE-B678-61EE4F4ED23B}">
      <dsp:nvSpPr>
        <dsp:cNvPr id="0" name=""/>
        <dsp:cNvSpPr/>
      </dsp:nvSpPr>
      <dsp:spPr>
        <a:xfrm>
          <a:off x="4321865" y="2428373"/>
          <a:ext cx="4273351" cy="2384331"/>
        </a:xfrm>
        <a:prstGeom prst="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Обеспечение профессионального развития педагогических и руководящих работников ОО</a:t>
          </a:r>
          <a:endParaRPr lang="ru-RU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обеспечение непрерывного повышения профессионального мастерства педагогических работников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выявление, поддержка и продвижение лучших педагогических практик в образовании и управлении</a:t>
          </a:r>
          <a:endParaRPr lang="ru-RU" sz="1600" kern="1200" dirty="0"/>
        </a:p>
      </dsp:txBody>
      <dsp:txXfrm>
        <a:off x="4321865" y="2428373"/>
        <a:ext cx="4273351" cy="238433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C9785-DC98-4735-923A-1E5DB25B158A}">
      <dsp:nvSpPr>
        <dsp:cNvPr id="0" name=""/>
        <dsp:cNvSpPr/>
      </dsp:nvSpPr>
      <dsp:spPr>
        <a:xfrm>
          <a:off x="0" y="475344"/>
          <a:ext cx="8171317" cy="2036911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latin typeface="PT Astra Sans" pitchFamily="34" charset="-52"/>
              <a:ea typeface="PT Astra Sans" pitchFamily="34" charset="-52"/>
            </a:rPr>
            <a:t>Вечно изобретать, пробовать, </a:t>
          </a:r>
          <a:br>
            <a:rPr lang="ru-RU" sz="2400" b="1" i="1" kern="1200" dirty="0" smtClean="0">
              <a:latin typeface="PT Astra Sans" pitchFamily="34" charset="-52"/>
              <a:ea typeface="PT Astra Sans" pitchFamily="34" charset="-52"/>
            </a:rPr>
          </a:br>
          <a:r>
            <a:rPr lang="ru-RU" sz="2400" b="1" i="1" kern="1200" dirty="0" smtClean="0">
              <a:latin typeface="PT Astra Sans" pitchFamily="34" charset="-52"/>
              <a:ea typeface="PT Astra Sans" pitchFamily="34" charset="-52"/>
            </a:rPr>
            <a:t>совершенствовать и совершенствоваться – </a:t>
          </a:r>
          <a:br>
            <a:rPr lang="ru-RU" sz="2400" b="1" i="1" kern="1200" dirty="0" smtClean="0">
              <a:latin typeface="PT Astra Sans" pitchFamily="34" charset="-52"/>
              <a:ea typeface="PT Astra Sans" pitchFamily="34" charset="-52"/>
            </a:rPr>
          </a:br>
          <a:r>
            <a:rPr lang="ru-RU" sz="2400" b="1" i="1" kern="1200" dirty="0" smtClean="0">
              <a:latin typeface="PT Astra Sans" pitchFamily="34" charset="-52"/>
              <a:ea typeface="PT Astra Sans" pitchFamily="34" charset="-52"/>
            </a:rPr>
            <a:t>вот единственный курс учительской жизни</a:t>
          </a:r>
          <a:endParaRPr lang="ru-RU" sz="2400" kern="1200" dirty="0"/>
        </a:p>
      </dsp:txBody>
      <dsp:txXfrm>
        <a:off x="99434" y="574778"/>
        <a:ext cx="7972449" cy="1838043"/>
      </dsp:txXfrm>
    </dsp:sp>
    <dsp:sp modelId="{E2107817-37D9-423A-A87F-9C6E39732051}">
      <dsp:nvSpPr>
        <dsp:cNvPr id="0" name=""/>
        <dsp:cNvSpPr/>
      </dsp:nvSpPr>
      <dsp:spPr>
        <a:xfrm>
          <a:off x="0" y="2512255"/>
          <a:ext cx="8171317" cy="10764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439" tIns="30480" rIns="170688" bIns="30480" numCol="1" spcCol="1270" anchor="t" anchorCtr="0">
          <a:noAutofit/>
        </a:bodyPr>
        <a:lstStyle/>
        <a:p>
          <a:pPr marL="228600" lvl="1" indent="-228600" algn="r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400" kern="1200" dirty="0"/>
        </a:p>
        <a:p>
          <a:pPr marL="228600" lvl="1" indent="-228600" algn="r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>
              <a:latin typeface="PT Astra Sans" pitchFamily="34" charset="-52"/>
              <a:ea typeface="PT Astra Sans" pitchFamily="34" charset="-52"/>
            </a:rPr>
            <a:t>К.Д.Ушинский</a:t>
          </a:r>
          <a:endParaRPr lang="ru-RU" sz="2400" kern="1200" dirty="0"/>
        </a:p>
      </dsp:txBody>
      <dsp:txXfrm>
        <a:off x="0" y="2512255"/>
        <a:ext cx="8171317" cy="1076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1BFEC-4DCF-4D95-BC82-F5C580FA7809}">
      <dsp:nvSpPr>
        <dsp:cNvPr id="0" name=""/>
        <dsp:cNvSpPr/>
      </dsp:nvSpPr>
      <dsp:spPr>
        <a:xfrm rot="5400000">
          <a:off x="4610831" y="-1780751"/>
          <a:ext cx="993491" cy="48071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000" kern="1200" dirty="0" smtClean="0"/>
            <a:t>2446 чел.</a:t>
          </a:r>
          <a:endParaRPr lang="ru-RU" sz="5000" kern="1200" dirty="0"/>
        </a:p>
      </dsp:txBody>
      <dsp:txXfrm rot="-5400000">
        <a:off x="2704011" y="174567"/>
        <a:ext cx="4758633" cy="896495"/>
      </dsp:txXfrm>
    </dsp:sp>
    <dsp:sp modelId="{ABB60917-2074-418B-9B88-85B88385C983}">
      <dsp:nvSpPr>
        <dsp:cNvPr id="0" name=""/>
        <dsp:cNvSpPr/>
      </dsp:nvSpPr>
      <dsp:spPr>
        <a:xfrm>
          <a:off x="0" y="1881"/>
          <a:ext cx="2704011" cy="1241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Начальное общее образование</a:t>
          </a:r>
          <a:endParaRPr lang="ru-RU" sz="2600" kern="1200" dirty="0"/>
        </a:p>
      </dsp:txBody>
      <dsp:txXfrm>
        <a:off x="60623" y="62504"/>
        <a:ext cx="2582765" cy="1120618"/>
      </dsp:txXfrm>
    </dsp:sp>
    <dsp:sp modelId="{517F8C2F-0B58-46D5-A221-A6E289B3E6ED}">
      <dsp:nvSpPr>
        <dsp:cNvPr id="0" name=""/>
        <dsp:cNvSpPr/>
      </dsp:nvSpPr>
      <dsp:spPr>
        <a:xfrm rot="5400000">
          <a:off x="4610831" y="-476794"/>
          <a:ext cx="993491" cy="48071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000" kern="1200" dirty="0" smtClean="0"/>
            <a:t>3722 чел.</a:t>
          </a:r>
          <a:endParaRPr lang="ru-RU" sz="5000" kern="1200" dirty="0"/>
        </a:p>
      </dsp:txBody>
      <dsp:txXfrm rot="-5400000">
        <a:off x="2704011" y="1478524"/>
        <a:ext cx="4758633" cy="896495"/>
      </dsp:txXfrm>
    </dsp:sp>
    <dsp:sp modelId="{158A9D2C-EDBF-48F7-B21F-EAFC4ACFE2B7}">
      <dsp:nvSpPr>
        <dsp:cNvPr id="0" name=""/>
        <dsp:cNvSpPr/>
      </dsp:nvSpPr>
      <dsp:spPr>
        <a:xfrm>
          <a:off x="0" y="1305839"/>
          <a:ext cx="2704011" cy="1241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Основное общее образование</a:t>
          </a:r>
          <a:endParaRPr lang="ru-RU" sz="2600" kern="1200" dirty="0"/>
        </a:p>
      </dsp:txBody>
      <dsp:txXfrm>
        <a:off x="60623" y="1366462"/>
        <a:ext cx="2582765" cy="1120618"/>
      </dsp:txXfrm>
    </dsp:sp>
    <dsp:sp modelId="{55A839CA-1997-494E-AB2A-55862D5739A5}">
      <dsp:nvSpPr>
        <dsp:cNvPr id="0" name=""/>
        <dsp:cNvSpPr/>
      </dsp:nvSpPr>
      <dsp:spPr>
        <a:xfrm rot="5400000">
          <a:off x="4610831" y="827163"/>
          <a:ext cx="993491" cy="48071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000" kern="1200" dirty="0" smtClean="0"/>
            <a:t>633 чел.</a:t>
          </a:r>
          <a:endParaRPr lang="ru-RU" sz="5000" kern="1200" dirty="0"/>
        </a:p>
      </dsp:txBody>
      <dsp:txXfrm rot="-5400000">
        <a:off x="2704011" y="2782481"/>
        <a:ext cx="4758633" cy="896495"/>
      </dsp:txXfrm>
    </dsp:sp>
    <dsp:sp modelId="{47D28FAB-59A8-47AA-BEE6-72FC9311B783}">
      <dsp:nvSpPr>
        <dsp:cNvPr id="0" name=""/>
        <dsp:cNvSpPr/>
      </dsp:nvSpPr>
      <dsp:spPr>
        <a:xfrm>
          <a:off x="0" y="2609796"/>
          <a:ext cx="2704011" cy="1241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Среднее общее образование</a:t>
          </a:r>
          <a:endParaRPr lang="ru-RU" sz="2600" kern="1200" dirty="0"/>
        </a:p>
      </dsp:txBody>
      <dsp:txXfrm>
        <a:off x="60623" y="2670419"/>
        <a:ext cx="2582765" cy="11206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5C2FC-EF76-4EB0-8C6B-F7DEDA5F0730}">
      <dsp:nvSpPr>
        <dsp:cNvPr id="0" name=""/>
        <dsp:cNvSpPr/>
      </dsp:nvSpPr>
      <dsp:spPr>
        <a:xfrm>
          <a:off x="4207328" y="873102"/>
          <a:ext cx="3169363" cy="366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393"/>
              </a:lnTo>
              <a:lnTo>
                <a:pt x="3169363" y="183393"/>
              </a:lnTo>
              <a:lnTo>
                <a:pt x="3169363" y="366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C69C7-F56C-449E-B674-D551131DE736}">
      <dsp:nvSpPr>
        <dsp:cNvPr id="0" name=""/>
        <dsp:cNvSpPr/>
      </dsp:nvSpPr>
      <dsp:spPr>
        <a:xfrm>
          <a:off x="4207328" y="873102"/>
          <a:ext cx="1056454" cy="366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393"/>
              </a:lnTo>
              <a:lnTo>
                <a:pt x="1056454" y="183393"/>
              </a:lnTo>
              <a:lnTo>
                <a:pt x="1056454" y="366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34FBC-43AB-41D7-8356-3DD6D1B2F254}">
      <dsp:nvSpPr>
        <dsp:cNvPr id="0" name=""/>
        <dsp:cNvSpPr/>
      </dsp:nvSpPr>
      <dsp:spPr>
        <a:xfrm>
          <a:off x="2452391" y="2112950"/>
          <a:ext cx="261930" cy="803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3254"/>
              </a:lnTo>
              <a:lnTo>
                <a:pt x="261930" y="80325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E4C99-3796-495C-A4CC-10485E9FEC56}">
      <dsp:nvSpPr>
        <dsp:cNvPr id="0" name=""/>
        <dsp:cNvSpPr/>
      </dsp:nvSpPr>
      <dsp:spPr>
        <a:xfrm>
          <a:off x="3150874" y="873102"/>
          <a:ext cx="1056454" cy="366745"/>
        </a:xfrm>
        <a:custGeom>
          <a:avLst/>
          <a:gdLst/>
          <a:ahLst/>
          <a:cxnLst/>
          <a:rect l="0" t="0" r="0" b="0"/>
          <a:pathLst>
            <a:path>
              <a:moveTo>
                <a:pt x="1056454" y="0"/>
              </a:moveTo>
              <a:lnTo>
                <a:pt x="1056454" y="183393"/>
              </a:lnTo>
              <a:lnTo>
                <a:pt x="0" y="183393"/>
              </a:lnTo>
              <a:lnTo>
                <a:pt x="0" y="366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177CAD-6DE2-4BCD-9F9D-89DF08B6369A}">
      <dsp:nvSpPr>
        <dsp:cNvPr id="0" name=""/>
        <dsp:cNvSpPr/>
      </dsp:nvSpPr>
      <dsp:spPr>
        <a:xfrm>
          <a:off x="1037965" y="873102"/>
          <a:ext cx="3169363" cy="366745"/>
        </a:xfrm>
        <a:custGeom>
          <a:avLst/>
          <a:gdLst/>
          <a:ahLst/>
          <a:cxnLst/>
          <a:rect l="0" t="0" r="0" b="0"/>
          <a:pathLst>
            <a:path>
              <a:moveTo>
                <a:pt x="3169363" y="0"/>
              </a:moveTo>
              <a:lnTo>
                <a:pt x="3169363" y="183393"/>
              </a:lnTo>
              <a:lnTo>
                <a:pt x="0" y="183393"/>
              </a:lnTo>
              <a:lnTo>
                <a:pt x="0" y="366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9B45C-A59D-4A63-A3D9-E974BBD032F1}">
      <dsp:nvSpPr>
        <dsp:cNvPr id="0" name=""/>
        <dsp:cNvSpPr/>
      </dsp:nvSpPr>
      <dsp:spPr>
        <a:xfrm>
          <a:off x="3334225" y="0"/>
          <a:ext cx="1746205" cy="873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2021-2022</a:t>
          </a:r>
          <a:endParaRPr lang="ru-RU" sz="2000" kern="1200" dirty="0"/>
        </a:p>
      </dsp:txBody>
      <dsp:txXfrm>
        <a:off x="3334225" y="0"/>
        <a:ext cx="1746205" cy="873102"/>
      </dsp:txXfrm>
    </dsp:sp>
    <dsp:sp modelId="{6111429E-B13C-40AE-B0C2-6A3D1700B98B}">
      <dsp:nvSpPr>
        <dsp:cNvPr id="0" name=""/>
        <dsp:cNvSpPr/>
      </dsp:nvSpPr>
      <dsp:spPr>
        <a:xfrm>
          <a:off x="164862" y="1239848"/>
          <a:ext cx="1746205" cy="873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56 заседаний РПС</a:t>
          </a:r>
          <a:endParaRPr lang="ru-RU" sz="2000" kern="1200" dirty="0"/>
        </a:p>
      </dsp:txBody>
      <dsp:txXfrm>
        <a:off x="164862" y="1239848"/>
        <a:ext cx="1746205" cy="873102"/>
      </dsp:txXfrm>
    </dsp:sp>
    <dsp:sp modelId="{89DCA68B-B48B-4685-AEDA-1EDC047BEF92}">
      <dsp:nvSpPr>
        <dsp:cNvPr id="0" name=""/>
        <dsp:cNvSpPr/>
      </dsp:nvSpPr>
      <dsp:spPr>
        <a:xfrm>
          <a:off x="2277771" y="1239848"/>
          <a:ext cx="1746205" cy="873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91 семинар</a:t>
          </a:r>
          <a:endParaRPr lang="ru-RU" sz="2000" kern="1200" dirty="0"/>
        </a:p>
      </dsp:txBody>
      <dsp:txXfrm>
        <a:off x="2277771" y="1239848"/>
        <a:ext cx="1746205" cy="873102"/>
      </dsp:txXfrm>
    </dsp:sp>
    <dsp:sp modelId="{1FEC8CBA-017F-4EE6-BA23-90017DD02BAF}">
      <dsp:nvSpPr>
        <dsp:cNvPr id="0" name=""/>
        <dsp:cNvSpPr/>
      </dsp:nvSpPr>
      <dsp:spPr>
        <a:xfrm>
          <a:off x="2714322" y="2479654"/>
          <a:ext cx="1746205" cy="873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35 выездных</a:t>
          </a:r>
          <a:endParaRPr lang="ru-RU" sz="2000" kern="1200" dirty="0"/>
        </a:p>
      </dsp:txBody>
      <dsp:txXfrm>
        <a:off x="2714322" y="2479654"/>
        <a:ext cx="1746205" cy="873102"/>
      </dsp:txXfrm>
    </dsp:sp>
    <dsp:sp modelId="{03AFDDC1-DBA6-42AC-B680-5F05822BB0AC}">
      <dsp:nvSpPr>
        <dsp:cNvPr id="0" name=""/>
        <dsp:cNvSpPr/>
      </dsp:nvSpPr>
      <dsp:spPr>
        <a:xfrm>
          <a:off x="4390680" y="1239848"/>
          <a:ext cx="1746205" cy="873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33 заседания профессиональных сообществ</a:t>
          </a:r>
          <a:endParaRPr lang="ru-RU" sz="2000" kern="1200" dirty="0"/>
        </a:p>
      </dsp:txBody>
      <dsp:txXfrm>
        <a:off x="4390680" y="1239848"/>
        <a:ext cx="1746205" cy="873102"/>
      </dsp:txXfrm>
    </dsp:sp>
    <dsp:sp modelId="{20F525D0-DA2D-4A3E-8DC2-64A1A9C17C8D}">
      <dsp:nvSpPr>
        <dsp:cNvPr id="0" name=""/>
        <dsp:cNvSpPr/>
      </dsp:nvSpPr>
      <dsp:spPr>
        <a:xfrm>
          <a:off x="6503588" y="1239848"/>
          <a:ext cx="1746205" cy="873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312 </a:t>
          </a:r>
          <a:r>
            <a:rPr lang="ru-RU" sz="2000" kern="1200" dirty="0" err="1" smtClean="0"/>
            <a:t>вебинаров</a:t>
          </a:r>
          <a:endParaRPr lang="ru-RU" sz="2000" kern="1200" dirty="0"/>
        </a:p>
      </dsp:txBody>
      <dsp:txXfrm>
        <a:off x="6503588" y="1239848"/>
        <a:ext cx="1746205" cy="8731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5B345-F624-46E1-9882-6AE02C2623B2}">
      <dsp:nvSpPr>
        <dsp:cNvPr id="0" name=""/>
        <dsp:cNvSpPr/>
      </dsp:nvSpPr>
      <dsp:spPr>
        <a:xfrm>
          <a:off x="0" y="749023"/>
          <a:ext cx="876798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DC82A-A85D-49DE-A6C0-B2674827EC2B}">
      <dsp:nvSpPr>
        <dsp:cNvPr id="0" name=""/>
        <dsp:cNvSpPr/>
      </dsp:nvSpPr>
      <dsp:spPr>
        <a:xfrm>
          <a:off x="417421" y="332284"/>
          <a:ext cx="8348419" cy="50529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1986" tIns="0" rIns="231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ФГОС НОО, ФГОС НОО для детей с ОВЗ и ФГОС ООО</a:t>
          </a:r>
          <a:endParaRPr lang="ru-RU" sz="2000" kern="1200" dirty="0"/>
        </a:p>
      </dsp:txBody>
      <dsp:txXfrm>
        <a:off x="442088" y="356951"/>
        <a:ext cx="8299085" cy="455964"/>
      </dsp:txXfrm>
    </dsp:sp>
    <dsp:sp modelId="{60001303-2B04-4F6D-A1A3-B18BC3D49E6F}">
      <dsp:nvSpPr>
        <dsp:cNvPr id="0" name=""/>
        <dsp:cNvSpPr/>
      </dsp:nvSpPr>
      <dsp:spPr>
        <a:xfrm>
          <a:off x="0" y="1522528"/>
          <a:ext cx="876798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732616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9A8EC-6A39-49AF-BB25-A526C8230BA4}">
      <dsp:nvSpPr>
        <dsp:cNvPr id="0" name=""/>
        <dsp:cNvSpPr/>
      </dsp:nvSpPr>
      <dsp:spPr>
        <a:xfrm>
          <a:off x="417421" y="932623"/>
          <a:ext cx="8348419" cy="678465"/>
        </a:xfrm>
        <a:prstGeom prst="roundRect">
          <a:avLst/>
        </a:prstGeom>
        <a:gradFill rotWithShape="0">
          <a:gsLst>
            <a:gs pos="0">
              <a:schemeClr val="accent4">
                <a:hueOff val="1732616"/>
                <a:satOff val="-7995"/>
                <a:lumOff val="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732616"/>
                <a:satOff val="-7995"/>
                <a:lumOff val="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732616"/>
                <a:satOff val="-7995"/>
                <a:lumOff val="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1986" tIns="0" rIns="231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Обновление содержания преподаваемых предметов в рамках реализации Концепций учебных предметов</a:t>
          </a:r>
          <a:endParaRPr lang="ru-RU" sz="2000" kern="1200" dirty="0"/>
        </a:p>
      </dsp:txBody>
      <dsp:txXfrm>
        <a:off x="450541" y="965743"/>
        <a:ext cx="8282179" cy="612225"/>
      </dsp:txXfrm>
    </dsp:sp>
    <dsp:sp modelId="{5E035977-AE23-4AB8-9E4D-2E1AF684EB8A}">
      <dsp:nvSpPr>
        <dsp:cNvPr id="0" name=""/>
        <dsp:cNvSpPr/>
      </dsp:nvSpPr>
      <dsp:spPr>
        <a:xfrm>
          <a:off x="0" y="2206099"/>
          <a:ext cx="876798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E6D5C-348C-4A27-82A3-24C47F9C0E1D}">
      <dsp:nvSpPr>
        <dsp:cNvPr id="0" name=""/>
        <dsp:cNvSpPr/>
      </dsp:nvSpPr>
      <dsp:spPr>
        <a:xfrm>
          <a:off x="417421" y="1706128"/>
          <a:ext cx="8348419" cy="588530"/>
        </a:xfrm>
        <a:prstGeom prst="round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1986" tIns="0" rIns="231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Система оценки качества образования в соответствии с ФГОС: основные подходы, процедуры, инструментарий</a:t>
          </a:r>
          <a:endParaRPr lang="ru-RU" sz="2000" kern="1200" dirty="0"/>
        </a:p>
      </dsp:txBody>
      <dsp:txXfrm>
        <a:off x="446151" y="1734858"/>
        <a:ext cx="8290959" cy="531070"/>
      </dsp:txXfrm>
    </dsp:sp>
    <dsp:sp modelId="{2BB072D1-BEF2-46B1-AA6C-12402438F1B3}">
      <dsp:nvSpPr>
        <dsp:cNvPr id="0" name=""/>
        <dsp:cNvSpPr/>
      </dsp:nvSpPr>
      <dsp:spPr>
        <a:xfrm>
          <a:off x="0" y="2758149"/>
          <a:ext cx="876798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46AF4-700C-4C44-83AC-4836B437F46E}">
      <dsp:nvSpPr>
        <dsp:cNvPr id="0" name=""/>
        <dsp:cNvSpPr/>
      </dsp:nvSpPr>
      <dsp:spPr>
        <a:xfrm>
          <a:off x="417421" y="2389699"/>
          <a:ext cx="8348419" cy="457010"/>
        </a:xfrm>
        <a:prstGeom prst="roundRect">
          <a:avLst/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1986" tIns="0" rIns="231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Организация работы детей в процессе проектной деятельности</a:t>
          </a:r>
          <a:endParaRPr lang="ru-RU" sz="2000" kern="1200" dirty="0"/>
        </a:p>
      </dsp:txBody>
      <dsp:txXfrm>
        <a:off x="439730" y="2412008"/>
        <a:ext cx="8303801" cy="412392"/>
      </dsp:txXfrm>
    </dsp:sp>
    <dsp:sp modelId="{C5E4097F-A79E-42D4-8755-18CA214EC979}">
      <dsp:nvSpPr>
        <dsp:cNvPr id="0" name=""/>
        <dsp:cNvSpPr/>
      </dsp:nvSpPr>
      <dsp:spPr>
        <a:xfrm>
          <a:off x="0" y="3367209"/>
          <a:ext cx="876798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930462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1B760A-DCD4-457C-AA72-69D21C3B1FD1}">
      <dsp:nvSpPr>
        <dsp:cNvPr id="0" name=""/>
        <dsp:cNvSpPr/>
      </dsp:nvSpPr>
      <dsp:spPr>
        <a:xfrm>
          <a:off x="417421" y="2941749"/>
          <a:ext cx="8348419" cy="514019"/>
        </a:xfrm>
        <a:prstGeom prst="roundRect">
          <a:avLst/>
        </a:prstGeom>
        <a:gradFill rotWithShape="0">
          <a:gsLst>
            <a:gs pos="0">
              <a:schemeClr val="accent4">
                <a:hueOff val="6930462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2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2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1986" tIns="0" rIns="231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Интернет-ресурсы в методике преподавания предметов</a:t>
          </a:r>
          <a:endParaRPr lang="ru-RU" sz="2000" kern="1200" dirty="0"/>
        </a:p>
      </dsp:txBody>
      <dsp:txXfrm>
        <a:off x="442513" y="2966841"/>
        <a:ext cx="8298235" cy="463835"/>
      </dsp:txXfrm>
    </dsp:sp>
    <dsp:sp modelId="{A15D498F-A61A-4082-A3B1-3488054F30EC}">
      <dsp:nvSpPr>
        <dsp:cNvPr id="0" name=""/>
        <dsp:cNvSpPr/>
      </dsp:nvSpPr>
      <dsp:spPr>
        <a:xfrm>
          <a:off x="0" y="3936513"/>
          <a:ext cx="876798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8663078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626579-E72E-49A6-B87F-6CEC55BFE3E7}">
      <dsp:nvSpPr>
        <dsp:cNvPr id="0" name=""/>
        <dsp:cNvSpPr/>
      </dsp:nvSpPr>
      <dsp:spPr>
        <a:xfrm>
          <a:off x="417421" y="3550809"/>
          <a:ext cx="8348419" cy="474263"/>
        </a:xfrm>
        <a:prstGeom prst="roundRect">
          <a:avLst/>
        </a:prstGeom>
        <a:gradFill rotWithShape="0">
          <a:gsLst>
            <a:gs pos="0">
              <a:schemeClr val="accent4">
                <a:hueOff val="8663078"/>
                <a:satOff val="-39973"/>
                <a:lumOff val="1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663078"/>
                <a:satOff val="-39973"/>
                <a:lumOff val="1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663078"/>
                <a:satOff val="-39973"/>
                <a:lumOff val="1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1986" tIns="0" rIns="231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Роль практических и лабораторных работ в преподавании предметов</a:t>
          </a:r>
          <a:endParaRPr lang="ru-RU" sz="2000" kern="1200" dirty="0"/>
        </a:p>
      </dsp:txBody>
      <dsp:txXfrm>
        <a:off x="440573" y="3573961"/>
        <a:ext cx="8302115" cy="427959"/>
      </dsp:txXfrm>
    </dsp:sp>
    <dsp:sp modelId="{8BBD13F9-CC61-4CB4-B933-378BC86DBFFD}">
      <dsp:nvSpPr>
        <dsp:cNvPr id="0" name=""/>
        <dsp:cNvSpPr/>
      </dsp:nvSpPr>
      <dsp:spPr>
        <a:xfrm>
          <a:off x="0" y="4676344"/>
          <a:ext cx="876798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BD788-297A-4937-8361-B8DF7A961969}">
      <dsp:nvSpPr>
        <dsp:cNvPr id="0" name=""/>
        <dsp:cNvSpPr/>
      </dsp:nvSpPr>
      <dsp:spPr>
        <a:xfrm>
          <a:off x="417421" y="4120113"/>
          <a:ext cx="8348419" cy="644791"/>
        </a:xfrm>
        <a:prstGeom prst="roundRect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1986" tIns="0" rIns="231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Основные проблемы и пути решения при подготовке к ГИА по предметам с низкими результатами и др.</a:t>
          </a:r>
          <a:endParaRPr lang="ru-RU" sz="2000" kern="1200" dirty="0"/>
        </a:p>
      </dsp:txBody>
      <dsp:txXfrm>
        <a:off x="448897" y="4151589"/>
        <a:ext cx="8285467" cy="5818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A043C-1F67-4791-937C-C1A7FC5CF602}">
      <dsp:nvSpPr>
        <dsp:cNvPr id="0" name=""/>
        <dsp:cNvSpPr/>
      </dsp:nvSpPr>
      <dsp:spPr>
        <a:xfrm>
          <a:off x="4220709" y="1849635"/>
          <a:ext cx="2986182" cy="518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31"/>
              </a:lnTo>
              <a:lnTo>
                <a:pt x="2986182" y="259131"/>
              </a:lnTo>
              <a:lnTo>
                <a:pt x="2986182" y="5182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79F1C-1E17-4B80-929E-410604D9CD4A}">
      <dsp:nvSpPr>
        <dsp:cNvPr id="0" name=""/>
        <dsp:cNvSpPr/>
      </dsp:nvSpPr>
      <dsp:spPr>
        <a:xfrm>
          <a:off x="4174989" y="1849635"/>
          <a:ext cx="91440" cy="5182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82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CAFAC0-9BFC-4603-953C-0BCF01118751}">
      <dsp:nvSpPr>
        <dsp:cNvPr id="0" name=""/>
        <dsp:cNvSpPr/>
      </dsp:nvSpPr>
      <dsp:spPr>
        <a:xfrm>
          <a:off x="1234526" y="1849635"/>
          <a:ext cx="2986182" cy="518263"/>
        </a:xfrm>
        <a:custGeom>
          <a:avLst/>
          <a:gdLst/>
          <a:ahLst/>
          <a:cxnLst/>
          <a:rect l="0" t="0" r="0" b="0"/>
          <a:pathLst>
            <a:path>
              <a:moveTo>
                <a:pt x="2986182" y="0"/>
              </a:moveTo>
              <a:lnTo>
                <a:pt x="2986182" y="259131"/>
              </a:lnTo>
              <a:lnTo>
                <a:pt x="0" y="259131"/>
              </a:lnTo>
              <a:lnTo>
                <a:pt x="0" y="5182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BFA0F1-A749-421C-93B6-A78786545A79}">
      <dsp:nvSpPr>
        <dsp:cNvPr id="0" name=""/>
        <dsp:cNvSpPr/>
      </dsp:nvSpPr>
      <dsp:spPr>
        <a:xfrm>
          <a:off x="2986749" y="615676"/>
          <a:ext cx="2467919" cy="1233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Открытые уроки</a:t>
          </a:r>
          <a:endParaRPr lang="ru-RU" sz="1900" kern="1200" dirty="0"/>
        </a:p>
      </dsp:txBody>
      <dsp:txXfrm>
        <a:off x="2986749" y="615676"/>
        <a:ext cx="2467919" cy="1233959"/>
      </dsp:txXfrm>
    </dsp:sp>
    <dsp:sp modelId="{AE1A28E2-404D-4A03-B9DA-19A528A125AD}">
      <dsp:nvSpPr>
        <dsp:cNvPr id="0" name=""/>
        <dsp:cNvSpPr/>
      </dsp:nvSpPr>
      <dsp:spPr>
        <a:xfrm>
          <a:off x="566" y="2367899"/>
          <a:ext cx="2467919" cy="1233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На уровне образовательной организации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206 педагогов</a:t>
          </a:r>
          <a:endParaRPr lang="ru-RU" sz="1900" kern="1200" dirty="0"/>
        </a:p>
      </dsp:txBody>
      <dsp:txXfrm>
        <a:off x="566" y="2367899"/>
        <a:ext cx="2467919" cy="1233959"/>
      </dsp:txXfrm>
    </dsp:sp>
    <dsp:sp modelId="{1742B4B3-EAEE-4291-93D1-10BA37A7B88E}">
      <dsp:nvSpPr>
        <dsp:cNvPr id="0" name=""/>
        <dsp:cNvSpPr/>
      </dsp:nvSpPr>
      <dsp:spPr>
        <a:xfrm>
          <a:off x="2986749" y="2367899"/>
          <a:ext cx="2467919" cy="1233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На муниципальном уровне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46 педагогов</a:t>
          </a:r>
          <a:endParaRPr lang="ru-RU" sz="1900" kern="1200" dirty="0"/>
        </a:p>
      </dsp:txBody>
      <dsp:txXfrm>
        <a:off x="2986749" y="2367899"/>
        <a:ext cx="2467919" cy="1233959"/>
      </dsp:txXfrm>
    </dsp:sp>
    <dsp:sp modelId="{B57CF54A-D2B6-42F9-ADE3-355A7E5EC7DA}">
      <dsp:nvSpPr>
        <dsp:cNvPr id="0" name=""/>
        <dsp:cNvSpPr/>
      </dsp:nvSpPr>
      <dsp:spPr>
        <a:xfrm>
          <a:off x="5972931" y="2367899"/>
          <a:ext cx="2467919" cy="1233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На региональном уровне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29 педагогов</a:t>
          </a:r>
          <a:endParaRPr lang="ru-RU" sz="1900" kern="1200" dirty="0"/>
        </a:p>
      </dsp:txBody>
      <dsp:txXfrm>
        <a:off x="5972931" y="2367899"/>
        <a:ext cx="2467919" cy="1233959"/>
      </dsp:txXfrm>
    </dsp:sp>
    <dsp:sp modelId="{1442CB0F-1C7E-4A8E-B7AC-D7E3EB3E244A}">
      <dsp:nvSpPr>
        <dsp:cNvPr id="0" name=""/>
        <dsp:cNvSpPr/>
      </dsp:nvSpPr>
      <dsp:spPr>
        <a:xfrm>
          <a:off x="5972931" y="615676"/>
          <a:ext cx="2467919" cy="1233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4 семинара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для руководителей</a:t>
          </a:r>
          <a:endParaRPr lang="ru-RU" sz="1900" kern="1200" dirty="0"/>
        </a:p>
      </dsp:txBody>
      <dsp:txXfrm>
        <a:off x="5972931" y="615676"/>
        <a:ext cx="2467919" cy="12339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538A7-7B76-4073-9B5B-7E26712D17C7}">
      <dsp:nvSpPr>
        <dsp:cNvPr id="0" name=""/>
        <dsp:cNvSpPr/>
      </dsp:nvSpPr>
      <dsp:spPr>
        <a:xfrm>
          <a:off x="0" y="896790"/>
          <a:ext cx="845230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F8660-3F72-490D-AF2D-169EB4E3A9C1}">
      <dsp:nvSpPr>
        <dsp:cNvPr id="0" name=""/>
        <dsp:cNvSpPr/>
      </dsp:nvSpPr>
      <dsp:spPr>
        <a:xfrm>
          <a:off x="402392" y="14409"/>
          <a:ext cx="8047838" cy="120710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634" tIns="0" rIns="22363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Взаимодействие учителя и родителей по формированию здорового образа жизни младших школьников </a:t>
          </a:r>
          <a:r>
            <a:rPr lang="ru-RU" sz="2400" b="0" kern="1200" dirty="0" smtClean="0"/>
            <a:t>(МБОУ СОШ № 22, МБОУ лицей, МКОУ ЦО №4)</a:t>
          </a:r>
          <a:endParaRPr lang="ru-RU" sz="2400" b="0" kern="1200" dirty="0"/>
        </a:p>
      </dsp:txBody>
      <dsp:txXfrm>
        <a:off x="461318" y="73335"/>
        <a:ext cx="7929986" cy="1089249"/>
      </dsp:txXfrm>
    </dsp:sp>
    <dsp:sp modelId="{56B068D1-102F-4651-88A4-A86DCE6F1EA2}">
      <dsp:nvSpPr>
        <dsp:cNvPr id="0" name=""/>
        <dsp:cNvSpPr/>
      </dsp:nvSpPr>
      <dsp:spPr>
        <a:xfrm>
          <a:off x="0" y="2452372"/>
          <a:ext cx="845230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D0597-026D-4288-A4AE-410B9CF7D447}">
      <dsp:nvSpPr>
        <dsp:cNvPr id="0" name=""/>
        <dsp:cNvSpPr/>
      </dsp:nvSpPr>
      <dsp:spPr>
        <a:xfrm>
          <a:off x="402392" y="1569990"/>
          <a:ext cx="8047838" cy="1207101"/>
        </a:xfrm>
        <a:prstGeom prst="roundRec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634" tIns="0" rIns="22363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/>
            <a:t>«Опыт работы на основе реализации курса «Люби и знай свой отчий край» (МБОУ лицей)</a:t>
          </a:r>
          <a:endParaRPr lang="ru-RU" sz="2400" b="0" kern="1200" dirty="0"/>
        </a:p>
      </dsp:txBody>
      <dsp:txXfrm>
        <a:off x="461318" y="1628916"/>
        <a:ext cx="7929986" cy="1089249"/>
      </dsp:txXfrm>
    </dsp:sp>
    <dsp:sp modelId="{2AFEA933-7CF7-43F7-A637-C8C886FDC611}">
      <dsp:nvSpPr>
        <dsp:cNvPr id="0" name=""/>
        <dsp:cNvSpPr/>
      </dsp:nvSpPr>
      <dsp:spPr>
        <a:xfrm>
          <a:off x="0" y="4007953"/>
          <a:ext cx="845230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0D8C0-8EEE-406F-9C23-6C856AE1CD40}">
      <dsp:nvSpPr>
        <dsp:cNvPr id="0" name=""/>
        <dsp:cNvSpPr/>
      </dsp:nvSpPr>
      <dsp:spPr>
        <a:xfrm>
          <a:off x="402392" y="3125572"/>
          <a:ext cx="8047838" cy="1207101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634" tIns="0" rIns="22363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/>
            <a:t>«Проектирование образовательного процесса в условиях реализации ФГОС» (МБОУ СОШ № 17)</a:t>
          </a:r>
          <a:endParaRPr lang="ru-RU" sz="2400" b="0" kern="1200" dirty="0"/>
        </a:p>
      </dsp:txBody>
      <dsp:txXfrm>
        <a:off x="461318" y="3184498"/>
        <a:ext cx="7929986" cy="10892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CF648-4C44-4AF2-BEDD-C02CE6903928}">
      <dsp:nvSpPr>
        <dsp:cNvPr id="0" name=""/>
        <dsp:cNvSpPr/>
      </dsp:nvSpPr>
      <dsp:spPr>
        <a:xfrm rot="5400000">
          <a:off x="4916705" y="-1596870"/>
          <a:ext cx="1839375" cy="54930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I место – авторский коллектив МКОУ «Центр образования </a:t>
          </a:r>
          <a:r>
            <a:rPr lang="ru-RU" sz="1800" b="1" kern="1200" dirty="0" err="1" smtClean="0"/>
            <a:t>Бестужевский</a:t>
          </a:r>
          <a:r>
            <a:rPr lang="ru-RU" sz="1800" b="1" kern="1200" dirty="0" smtClean="0"/>
            <a:t>»: Т.В. </a:t>
          </a:r>
          <a:r>
            <a:rPr lang="ru-RU" sz="1800" b="1" kern="1200" dirty="0" err="1" smtClean="0"/>
            <a:t>Разомазова</a:t>
          </a:r>
          <a:r>
            <a:rPr lang="ru-RU" sz="1800" b="1" kern="1200" dirty="0" smtClean="0"/>
            <a:t>, учитель химии, биологии и географии, В.Л. </a:t>
          </a:r>
          <a:r>
            <a:rPr lang="ru-RU" sz="1800" b="1" kern="1200" dirty="0" err="1" smtClean="0"/>
            <a:t>Купрейчик</a:t>
          </a:r>
          <a:r>
            <a:rPr lang="ru-RU" sz="1800" b="1" kern="1200" dirty="0" smtClean="0"/>
            <a:t>, учитель русского языка, литературы, педагог дополнительного образования</a:t>
          </a:r>
          <a:endParaRPr lang="ru-RU" sz="1800" kern="1200" dirty="0"/>
        </a:p>
      </dsp:txBody>
      <dsp:txXfrm rot="-5400000">
        <a:off x="3089855" y="319771"/>
        <a:ext cx="5403285" cy="1659793"/>
      </dsp:txXfrm>
    </dsp:sp>
    <dsp:sp modelId="{33423DF1-A5B6-4272-AFED-30BD661566CE}">
      <dsp:nvSpPr>
        <dsp:cNvPr id="0" name=""/>
        <dsp:cNvSpPr/>
      </dsp:nvSpPr>
      <dsp:spPr>
        <a:xfrm>
          <a:off x="0" y="57"/>
          <a:ext cx="3089855" cy="22992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smtClean="0"/>
            <a:t>Воспитание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smtClean="0"/>
            <a:t>с помощью медиапространства</a:t>
          </a:r>
          <a:endParaRPr lang="ru-RU" sz="2300" kern="1200" dirty="0"/>
        </a:p>
      </dsp:txBody>
      <dsp:txXfrm>
        <a:off x="112239" y="112296"/>
        <a:ext cx="2865377" cy="2074741"/>
      </dsp:txXfrm>
    </dsp:sp>
    <dsp:sp modelId="{C7751C54-8436-43C7-9021-9FC0EBA696FA}">
      <dsp:nvSpPr>
        <dsp:cNvPr id="0" name=""/>
        <dsp:cNvSpPr/>
      </dsp:nvSpPr>
      <dsp:spPr>
        <a:xfrm rot="5400000">
          <a:off x="4916705" y="817309"/>
          <a:ext cx="1839375" cy="54930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II место – Т.И. Мальцева, учитель технологии МКОУ средняя общеобразовательная школа № 21</a:t>
          </a:r>
          <a:endParaRPr lang="ru-RU" sz="1800" kern="1200" dirty="0"/>
        </a:p>
      </dsp:txBody>
      <dsp:txXfrm rot="-5400000">
        <a:off x="3089855" y="2733951"/>
        <a:ext cx="5403285" cy="1659793"/>
      </dsp:txXfrm>
    </dsp:sp>
    <dsp:sp modelId="{0CA07FC1-1D92-403E-8336-5F4F55DEC9F8}">
      <dsp:nvSpPr>
        <dsp:cNvPr id="0" name=""/>
        <dsp:cNvSpPr/>
      </dsp:nvSpPr>
      <dsp:spPr>
        <a:xfrm>
          <a:off x="0" y="2414237"/>
          <a:ext cx="3089855" cy="22992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smtClean="0"/>
            <a:t>Воспитание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smtClean="0"/>
            <a:t>через </a:t>
          </a:r>
          <a:r>
            <a:rPr lang="ru-RU" sz="2300" b="1" kern="1200" dirty="0" smtClean="0"/>
            <a:t>музей</a:t>
          </a:r>
          <a:endParaRPr lang="ru-RU" sz="2300" kern="1200" dirty="0"/>
        </a:p>
      </dsp:txBody>
      <dsp:txXfrm>
        <a:off x="112239" y="2526476"/>
        <a:ext cx="2865377" cy="2074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BB395-71C1-477A-91EF-EF41577208E6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7ACB7-8AEF-4CB5-9DE4-72F00EFC1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25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7ACB7-8AEF-4CB5-9DE4-72F00EFC1225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7ACB7-8AEF-4CB5-9DE4-72F00EFC1225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DA42-3C19-490E-B27F-5D14B754448D}" type="datetime1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8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D5FA-9E7D-4A5A-8DFF-AA5286FFB99F}" type="datetime1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4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2D39-B1B3-47ED-8278-A39B2E4EF66D}" type="datetime1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7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F0AA-EA79-4E06-9248-87BD9DE201EE}" type="datetime1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1E81-31EF-44A5-91CD-FD4412335FEB}" type="datetime1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1644-4F8B-4E89-97B7-175723E7B901}" type="datetime1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94585-B31E-403B-A502-F78B5390222C}" type="datetime1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47BC-4125-4C2B-B29D-43B5F4835AFF}" type="datetime1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1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4B30-57B3-452F-94B0-F7EDFFC628F6}" type="datetime1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CD31-6394-4B1A-89DB-9D9166762D3B}" type="datetime1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CCE2-8469-418B-A63F-D26E26DAB198}" type="datetime1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0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53CA9-4958-4C42-8A3B-F71CE815FE27}" type="datetime1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260" y="1949922"/>
            <a:ext cx="7817708" cy="2830975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solidFill>
                  <a:srgbClr val="00B050"/>
                </a:solidFill>
              </a:rPr>
              <a:t>Современное образование: новые возможности </a:t>
            </a:r>
            <a:br>
              <a:rPr lang="ru-RU" sz="5000" b="1" dirty="0" smtClean="0">
                <a:solidFill>
                  <a:srgbClr val="00B050"/>
                </a:solidFill>
              </a:rPr>
            </a:br>
            <a:r>
              <a:rPr lang="ru-RU" sz="5000" b="1" dirty="0" smtClean="0">
                <a:solidFill>
                  <a:srgbClr val="00B050"/>
                </a:solidFill>
              </a:rPr>
              <a:t>и новые реальности</a:t>
            </a:r>
            <a:endParaRPr lang="en-US" sz="5000" b="1" dirty="0">
              <a:solidFill>
                <a:srgbClr val="4F9B43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5311" y="5705889"/>
            <a:ext cx="6858000" cy="584979"/>
          </a:xfrm>
        </p:spPr>
        <p:txBody>
          <a:bodyPr>
            <a:normAutofit/>
          </a:bodyPr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53" y="693854"/>
            <a:ext cx="7106783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Национальный проект </a:t>
            </a:r>
            <a:br>
              <a:rPr lang="ru-RU" b="1" dirty="0" smtClean="0"/>
            </a:br>
            <a:r>
              <a:rPr lang="ru-RU" b="1" dirty="0" smtClean="0"/>
              <a:t>«Успех каждого ребенка»</a:t>
            </a:r>
            <a:endParaRPr lang="ru-RU" b="1" dirty="0">
              <a:latin typeface="Calibri Light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gray">
          <a:xfrm>
            <a:off x="408844" y="2423315"/>
            <a:ext cx="20864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800" b="1" dirty="0" smtClean="0"/>
              <a:t>Показатели:</a:t>
            </a:r>
            <a:endParaRPr lang="ru-RU" sz="2800" dirty="0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gray">
          <a:xfrm>
            <a:off x="734051" y="3134960"/>
            <a:ext cx="79755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000" dirty="0" smtClean="0"/>
              <a:t>обеспечение к 2024 году охвата до 80% детей в возрасте от 5 до 18 лет </a:t>
            </a:r>
          </a:p>
          <a:p>
            <a:r>
              <a:rPr lang="ru-RU" sz="2000" dirty="0" smtClean="0"/>
              <a:t>программами дополнительного образования</a:t>
            </a:r>
            <a:endParaRPr lang="en-US" sz="2000" dirty="0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gray">
          <a:xfrm>
            <a:off x="732253" y="4210149"/>
            <a:ext cx="75146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000" dirty="0" smtClean="0"/>
              <a:t>обновления содержания и методов дополнительного образования</a:t>
            </a:r>
            <a:endParaRPr lang="ru-RU" sz="2000" dirty="0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gray">
          <a:xfrm>
            <a:off x="725264" y="4874277"/>
            <a:ext cx="74930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000" dirty="0" smtClean="0"/>
              <a:t>развитие кадрового потенциала и модернизации инфраструктуры </a:t>
            </a:r>
          </a:p>
          <a:p>
            <a:r>
              <a:rPr lang="ru-RU" sz="2000" dirty="0" smtClean="0"/>
              <a:t>системы дополнительного образования детей</a:t>
            </a:r>
            <a:endParaRPr lang="en-US" sz="2000" dirty="0"/>
          </a:p>
        </p:txBody>
      </p:sp>
      <p:sp>
        <p:nvSpPr>
          <p:cNvPr id="32" name="Овал 31"/>
          <p:cNvSpPr/>
          <p:nvPr/>
        </p:nvSpPr>
        <p:spPr>
          <a:xfrm>
            <a:off x="553675" y="3459437"/>
            <a:ext cx="95969" cy="922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55073" y="5172190"/>
            <a:ext cx="95969" cy="922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56471" y="4385022"/>
            <a:ext cx="95969" cy="922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sun9-70.userapi.com/impg/iI4MvbxhDN2bIE1g9WRV2E1WXN7um-l2NFAXzA/8sm4FQzu0WI.jpg?size=1280x993&amp;quality=96&amp;sign=fdba910866eb1d3c4d541a4c8be28437&amp;c_uniq_tag=7FYKdDQsxQ86XCqR9VTk9nFp4WRgUIyjTUgkx3ZlW3k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3936" b="5259"/>
          <a:stretch>
            <a:fillRect/>
          </a:stretch>
        </p:blipFill>
        <p:spPr bwMode="auto">
          <a:xfrm>
            <a:off x="269421" y="769562"/>
            <a:ext cx="5245516" cy="2474382"/>
          </a:xfrm>
          <a:prstGeom prst="rect">
            <a:avLst/>
          </a:prstGeom>
          <a:noFill/>
        </p:spPr>
      </p:pic>
      <p:pic>
        <p:nvPicPr>
          <p:cNvPr id="5" name="Picture 17" descr="D:\ФОТО ВИП КАЛЕНДАРЬ\ФОТО\12 фото для открыток\IMG_0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0484" y="3053938"/>
            <a:ext cx="4698000" cy="3132000"/>
          </a:xfrm>
          <a:prstGeom prst="rect">
            <a:avLst/>
          </a:prstGeom>
          <a:noFill/>
        </p:spPr>
      </p:pic>
      <p:pic>
        <p:nvPicPr>
          <p:cNvPr id="6" name="Picture 4" descr="https://uzlovaya.tularegion.ru/upload/iblock/a5b/a5b60585d9dbe45ed04e1c2b5e660c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890" y="3423102"/>
            <a:ext cx="3829787" cy="2700000"/>
          </a:xfrm>
          <a:prstGeom prst="rect">
            <a:avLst/>
          </a:prstGeom>
          <a:noFill/>
        </p:spPr>
      </p:pic>
      <p:pic>
        <p:nvPicPr>
          <p:cNvPr id="7" name="Рисунок 6" descr="F:\фотографии и видео\фото витязь 2015\ф-товитязь 2 день\IMG_7879.JPG"/>
          <p:cNvPicPr/>
          <p:nvPr/>
        </p:nvPicPr>
        <p:blipFill>
          <a:blip r:embed="rId5" cstate="print"/>
          <a:srcRect l="28807" t="14792" r="3577" b="20989"/>
          <a:stretch>
            <a:fillRect/>
          </a:stretch>
        </p:blipFill>
        <p:spPr bwMode="auto">
          <a:xfrm>
            <a:off x="5750833" y="794655"/>
            <a:ext cx="3153681" cy="2046517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32126181"/>
              </p:ext>
            </p:extLst>
          </p:nvPr>
        </p:nvGraphicFramePr>
        <p:xfrm>
          <a:off x="326571" y="566058"/>
          <a:ext cx="8817429" cy="5621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354" y="617674"/>
            <a:ext cx="5066668" cy="906329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Патриотическое </a:t>
            </a:r>
            <a:br>
              <a:rPr lang="ru-RU" sz="2800" b="1" dirty="0" smtClean="0"/>
            </a:br>
            <a:r>
              <a:rPr lang="ru-RU" sz="2800" b="1" dirty="0" smtClean="0"/>
              <a:t>воспитание</a:t>
            </a:r>
            <a:endParaRPr lang="ru-RU" sz="2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znamyuzl.ru/upload/iblock/d8c/d8c3f9055b76753281e38aa55dc3f74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435" t="26341" r="24755"/>
          <a:stretch>
            <a:fillRect/>
          </a:stretch>
        </p:blipFill>
        <p:spPr bwMode="auto">
          <a:xfrm>
            <a:off x="468086" y="653139"/>
            <a:ext cx="4223658" cy="2885392"/>
          </a:xfrm>
          <a:prstGeom prst="rect">
            <a:avLst/>
          </a:prstGeom>
          <a:noFill/>
        </p:spPr>
      </p:pic>
      <p:pic>
        <p:nvPicPr>
          <p:cNvPr id="6" name="Рисунок 5" descr="C:\Users\Ольга\парк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6"/>
          <a:stretch>
            <a:fillRect/>
          </a:stretch>
        </p:blipFill>
        <p:spPr bwMode="auto">
          <a:xfrm>
            <a:off x="476007" y="3646711"/>
            <a:ext cx="4172193" cy="269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image4.jpeg"/>
          <p:cNvPicPr>
            <a:picLocks noChangeAspect="1"/>
          </p:cNvPicPr>
          <p:nvPr/>
        </p:nvPicPr>
        <p:blipFill>
          <a:blip r:embed="rId4"/>
          <a:srcRect l="7806" t="11070" r="9072" b="8149"/>
          <a:stretch>
            <a:fillRect/>
          </a:stretch>
        </p:blipFill>
        <p:spPr>
          <a:xfrm>
            <a:off x="4898571" y="3616296"/>
            <a:ext cx="3751717" cy="2730075"/>
          </a:xfrm>
          <a:prstGeom prst="rect">
            <a:avLst/>
          </a:prstGeom>
        </p:spPr>
      </p:pic>
      <p:pic>
        <p:nvPicPr>
          <p:cNvPr id="9" name="Picture 6" descr="https://uzlovaya.tularegion.ru/upload/resize_cache/iblock/d4d/10000_615_1/d4d5a19b40ecc4cfbaaff23cdfe1e81b.jpg"/>
          <p:cNvPicPr>
            <a:picLocks noChangeAspect="1" noChangeArrowheads="1"/>
          </p:cNvPicPr>
          <p:nvPr/>
        </p:nvPicPr>
        <p:blipFill>
          <a:blip r:embed="rId5"/>
          <a:srcRect t="8761" r="7863" b="1974"/>
          <a:stretch>
            <a:fillRect/>
          </a:stretch>
        </p:blipFill>
        <p:spPr bwMode="auto">
          <a:xfrm>
            <a:off x="4872747" y="664028"/>
            <a:ext cx="3781400" cy="2873829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\\44FZ1\Users\Public\scan\Фото\OXKL7838.JPG"/>
          <p:cNvPicPr>
            <a:picLocks noChangeAspect="1" noChangeArrowheads="1"/>
          </p:cNvPicPr>
          <p:nvPr/>
        </p:nvPicPr>
        <p:blipFill>
          <a:blip r:embed="rId2"/>
          <a:srcRect t="16888" r="4207"/>
          <a:stretch>
            <a:fillRect/>
          </a:stretch>
        </p:blipFill>
        <p:spPr bwMode="auto">
          <a:xfrm>
            <a:off x="4464579" y="3777342"/>
            <a:ext cx="4461706" cy="258150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60" y="399961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Патриотическое воспитание</a:t>
            </a:r>
            <a:endParaRPr lang="ru-RU" sz="3600" dirty="0"/>
          </a:p>
        </p:txBody>
      </p:sp>
      <p:pic>
        <p:nvPicPr>
          <p:cNvPr id="10242" name="Picture 2" descr="\\44FZ1\Users\Public\scan\Фото\HYDG33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059" y="1188723"/>
            <a:ext cx="3766457" cy="2509991"/>
          </a:xfrm>
          <a:prstGeom prst="rect">
            <a:avLst/>
          </a:prstGeom>
          <a:noFill/>
        </p:spPr>
      </p:pic>
      <p:pic>
        <p:nvPicPr>
          <p:cNvPr id="10243" name="Picture 3" descr="\\44FZ1\Users\Public\scan\Фото\EAQJ2111.JPG"/>
          <p:cNvPicPr>
            <a:picLocks noChangeAspect="1" noChangeArrowheads="1"/>
          </p:cNvPicPr>
          <p:nvPr/>
        </p:nvPicPr>
        <p:blipFill>
          <a:blip r:embed="rId4"/>
          <a:srcRect l="3465" t="24081" r="9394"/>
          <a:stretch>
            <a:fillRect/>
          </a:stretch>
        </p:blipFill>
        <p:spPr bwMode="auto">
          <a:xfrm>
            <a:off x="109540" y="1774373"/>
            <a:ext cx="4844143" cy="3165249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17" y="530589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Оздоровление</a:t>
            </a:r>
            <a:endParaRPr lang="ru-RU" sz="3600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1317171"/>
            <a:ext cx="90086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зловском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7862 ребенка в возрасте от 7 до 17 лет включительно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период с сентября 2021 по август 2022 года оздоровлено 4548 человек или 57,85%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числа детей школьного  возраста, проживающих на территории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муниципального образования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Узловский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947057" y="2884715"/>
          <a:ext cx="7434943" cy="3089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Отдых и оздоровление</a:t>
            </a:r>
            <a:endParaRPr lang="ru-RU" sz="3600" b="1" dirty="0"/>
          </a:p>
        </p:txBody>
      </p:sp>
      <p:pic>
        <p:nvPicPr>
          <p:cNvPr id="11266" name="Picture 2" descr="\\44FZ1\Users\Public\scan\Фото\оздоровление\IMG-20220610-WA0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296" y="1956709"/>
            <a:ext cx="4637087" cy="3477815"/>
          </a:xfrm>
          <a:prstGeom prst="rect">
            <a:avLst/>
          </a:prstGeom>
          <a:noFill/>
        </p:spPr>
      </p:pic>
      <p:pic>
        <p:nvPicPr>
          <p:cNvPr id="11267" name="Picture 3" descr="\\44FZ1\Users\Public\scan\Фото\оздоровление\LuISrUSzus8.jpg"/>
          <p:cNvPicPr>
            <a:picLocks noChangeAspect="1" noChangeArrowheads="1"/>
          </p:cNvPicPr>
          <p:nvPr/>
        </p:nvPicPr>
        <p:blipFill>
          <a:blip r:embed="rId3" cstate="print"/>
          <a:srcRect t="20060"/>
          <a:stretch>
            <a:fillRect/>
          </a:stretch>
        </p:blipFill>
        <p:spPr bwMode="auto">
          <a:xfrm>
            <a:off x="4659086" y="1360715"/>
            <a:ext cx="4212318" cy="2525483"/>
          </a:xfrm>
          <a:prstGeom prst="rect">
            <a:avLst/>
          </a:prstGeom>
          <a:noFill/>
        </p:spPr>
      </p:pic>
      <p:pic>
        <p:nvPicPr>
          <p:cNvPr id="11268" name="Picture 4" descr="\\44FZ1\Users\Public\scan\Фото\оздоровление\ДООЦ.jpg"/>
          <p:cNvPicPr>
            <a:picLocks noChangeAspect="1" noChangeArrowheads="1"/>
          </p:cNvPicPr>
          <p:nvPr/>
        </p:nvPicPr>
        <p:blipFill>
          <a:blip r:embed="rId4" cstate="print"/>
          <a:srcRect r="14297"/>
          <a:stretch>
            <a:fillRect/>
          </a:stretch>
        </p:blipFill>
        <p:spPr bwMode="auto">
          <a:xfrm>
            <a:off x="4627843" y="4004355"/>
            <a:ext cx="4233128" cy="2276703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\\44FZ1\Users\Public\scan\Фото\ДЮСШ\IMG_20220823_144501.jpg"/>
          <p:cNvPicPr>
            <a:picLocks noChangeAspect="1" noChangeArrowheads="1"/>
          </p:cNvPicPr>
          <p:nvPr/>
        </p:nvPicPr>
        <p:blipFill>
          <a:blip r:embed="rId2" cstate="print"/>
          <a:srcRect t="39165"/>
          <a:stretch>
            <a:fillRect/>
          </a:stretch>
        </p:blipFill>
        <p:spPr bwMode="auto">
          <a:xfrm>
            <a:off x="2351315" y="2771374"/>
            <a:ext cx="4561113" cy="369968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67" y="642611"/>
            <a:ext cx="8441312" cy="906329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Народный бюджет</a:t>
            </a:r>
            <a:endParaRPr lang="ru-RU" sz="28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95440" y="1350613"/>
            <a:ext cx="87238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dirty="0" smtClean="0"/>
              <a:t>Ремонтные работы  в 4 учреждениях  на общую сумму около 9 млн. руб.</a:t>
            </a:r>
            <a:endParaRPr lang="ru-RU" dirty="0"/>
          </a:p>
        </p:txBody>
      </p:sp>
      <p:pic>
        <p:nvPicPr>
          <p:cNvPr id="7170" name="Picture 2" descr="\\44FZ1\Users\Public\scan\Фото\итог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6773" y="1862097"/>
            <a:ext cx="3391535" cy="25436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3153" y="3745039"/>
            <a:ext cx="3260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МДОУ </a:t>
            </a:r>
            <a:r>
              <a:rPr lang="ru-RU" dirty="0" err="1" smtClean="0">
                <a:solidFill>
                  <a:schemeClr val="bg1"/>
                </a:solidFill>
              </a:rPr>
              <a:t>д</a:t>
            </a:r>
            <a:r>
              <a:rPr lang="ru-RU" dirty="0" smtClean="0">
                <a:solidFill>
                  <a:schemeClr val="bg1"/>
                </a:solidFill>
              </a:rPr>
              <a:t>/с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общеразвивающего</a:t>
            </a:r>
            <a:r>
              <a:rPr lang="ru-RU" dirty="0" smtClean="0">
                <a:solidFill>
                  <a:schemeClr val="bg1"/>
                </a:solidFill>
              </a:rPr>
              <a:t> вида № 46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4" name="Picture 6" descr="\\44FZ1\Users\Public\scan\Фото\ДЮСШ\IMG_20220823_144452.jpg"/>
          <p:cNvPicPr>
            <a:picLocks noChangeAspect="1" noChangeArrowheads="1"/>
          </p:cNvPicPr>
          <p:nvPr/>
        </p:nvPicPr>
        <p:blipFill>
          <a:blip r:embed="rId4" cstate="print"/>
          <a:srcRect b="34962"/>
          <a:stretch>
            <a:fillRect/>
          </a:stretch>
        </p:blipFill>
        <p:spPr bwMode="auto">
          <a:xfrm>
            <a:off x="358377" y="1848436"/>
            <a:ext cx="3040176" cy="263638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22687" y="3992958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МБУДО ДЮСШ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Загрузки\IMG-20220825-WA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520" y="1404257"/>
            <a:ext cx="4833257" cy="362494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0" y="642611"/>
            <a:ext cx="8441312" cy="906329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Народный бюджет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98463" y="4504586"/>
            <a:ext cx="176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МКОУ СОШ № 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Загрузки\IMG-2022082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5687" y="2603500"/>
            <a:ext cx="4855028" cy="3641271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67" y="393230"/>
            <a:ext cx="8441312" cy="906329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Развитие образования Тульской области</a:t>
            </a:r>
            <a:endParaRPr lang="ru-RU" sz="28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0375" y="1067982"/>
            <a:ext cx="87238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Выделено более 16 млн. руб. на поставку компьютерного оборудования, цифровых лабораторий, учебных комплектов. </a:t>
            </a:r>
            <a:endParaRPr lang="ru-RU" dirty="0"/>
          </a:p>
        </p:txBody>
      </p:sp>
      <p:pic>
        <p:nvPicPr>
          <p:cNvPr id="8194" name="Picture 2" descr="\\44FZ1\Users\Public\scan\Фото\ЦО 12\IMG-20220823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732" y="1769079"/>
            <a:ext cx="4432589" cy="2043147"/>
          </a:xfrm>
          <a:prstGeom prst="rect">
            <a:avLst/>
          </a:prstGeom>
          <a:noFill/>
        </p:spPr>
      </p:pic>
      <p:pic>
        <p:nvPicPr>
          <p:cNvPr id="8196" name="Picture 4" descr="\\44FZ1\Users\Public\scan\Фото\ЦО 12\IMG-20220823-WA0002.jpg"/>
          <p:cNvPicPr>
            <a:picLocks noChangeAspect="1" noChangeArrowheads="1"/>
          </p:cNvPicPr>
          <p:nvPr/>
        </p:nvPicPr>
        <p:blipFill>
          <a:blip r:embed="rId3"/>
          <a:srcRect l="10126"/>
          <a:stretch>
            <a:fillRect/>
          </a:stretch>
        </p:blipFill>
        <p:spPr bwMode="auto">
          <a:xfrm>
            <a:off x="357448" y="4002457"/>
            <a:ext cx="4447309" cy="2280907"/>
          </a:xfrm>
          <a:prstGeom prst="rect">
            <a:avLst/>
          </a:prstGeom>
          <a:noFill/>
        </p:spPr>
      </p:pic>
      <p:pic>
        <p:nvPicPr>
          <p:cNvPr id="8197" name="Picture 5" descr="\\44FZ1\Users\Public\scan\Фото\IMG-20220321-WA0010.jpg"/>
          <p:cNvPicPr>
            <a:picLocks noChangeAspect="1" noChangeArrowheads="1"/>
          </p:cNvPicPr>
          <p:nvPr/>
        </p:nvPicPr>
        <p:blipFill>
          <a:blip r:embed="rId4"/>
          <a:srcRect l="14928" t="18898" r="26195" b="15905"/>
          <a:stretch>
            <a:fillRect/>
          </a:stretch>
        </p:blipFill>
        <p:spPr bwMode="auto">
          <a:xfrm>
            <a:off x="5020889" y="1770611"/>
            <a:ext cx="3923607" cy="3258589"/>
          </a:xfrm>
          <a:prstGeom prst="rect">
            <a:avLst/>
          </a:prstGeom>
          <a:noFill/>
        </p:spPr>
      </p:pic>
      <p:pic>
        <p:nvPicPr>
          <p:cNvPr id="8198" name="Picture 6" descr="\\44FZ1\Users\Public\scan\Фото\IMG-20220321-WA0011.jpg"/>
          <p:cNvPicPr>
            <a:picLocks noChangeAspect="1" noChangeArrowheads="1"/>
          </p:cNvPicPr>
          <p:nvPr/>
        </p:nvPicPr>
        <p:blipFill>
          <a:blip r:embed="rId5"/>
          <a:srcRect l="22970" t="23987" r="24972" b="15702"/>
          <a:stretch>
            <a:fillRect/>
          </a:stretch>
        </p:blipFill>
        <p:spPr bwMode="auto">
          <a:xfrm>
            <a:off x="4929391" y="4314306"/>
            <a:ext cx="2276949" cy="1978429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688" y="543376"/>
            <a:ext cx="8441312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Материально-техническое обеспечение </a:t>
            </a:r>
            <a:endParaRPr lang="ru-RU" sz="3600" dirty="0"/>
          </a:p>
        </p:txBody>
      </p:sp>
      <p:pic>
        <p:nvPicPr>
          <p:cNvPr id="9220" name="Picture 4" descr="\\44FZ1\Users\Public\scan\Фото\IMG-20220803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9948" y="2034040"/>
            <a:ext cx="2663630" cy="3558921"/>
          </a:xfrm>
          <a:prstGeom prst="rect">
            <a:avLst/>
          </a:prstGeom>
          <a:noFill/>
        </p:spPr>
      </p:pic>
      <p:pic>
        <p:nvPicPr>
          <p:cNvPr id="9221" name="Picture 5" descr="\\44FZ1\Users\Public\scan\Фото\IMG-20220803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717" y="2075824"/>
            <a:ext cx="2625754" cy="3508315"/>
          </a:xfrm>
          <a:prstGeom prst="rect">
            <a:avLst/>
          </a:prstGeom>
          <a:noFill/>
        </p:spPr>
      </p:pic>
      <p:pic>
        <p:nvPicPr>
          <p:cNvPr id="2050" name="Picture 2" descr="\\44FZ1\Users\Public\scan\Фото\20220818_155454.jpg"/>
          <p:cNvPicPr>
            <a:picLocks noChangeAspect="1" noChangeArrowheads="1"/>
          </p:cNvPicPr>
          <p:nvPr/>
        </p:nvPicPr>
        <p:blipFill>
          <a:blip r:embed="rId4" cstate="print"/>
          <a:srcRect l="13561" b="17693"/>
          <a:stretch>
            <a:fillRect/>
          </a:stretch>
        </p:blipFill>
        <p:spPr bwMode="auto">
          <a:xfrm>
            <a:off x="3145970" y="2035628"/>
            <a:ext cx="2795177" cy="3548743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890" y="751521"/>
            <a:ext cx="8441312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Дополнительное образование </a:t>
            </a:r>
            <a:br>
              <a:rPr lang="ru-RU" b="1" dirty="0" smtClean="0"/>
            </a:br>
            <a:r>
              <a:rPr lang="ru-RU" b="1" dirty="0" smtClean="0"/>
              <a:t>в общеобразовательных организациях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93025546"/>
              </p:ext>
            </p:extLst>
          </p:nvPr>
        </p:nvGraphicFramePr>
        <p:xfrm>
          <a:off x="401780" y="2142577"/>
          <a:ext cx="8326584" cy="39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67" y="393230"/>
            <a:ext cx="8441312" cy="906329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Цели и задачи на 2022-2023 учебный год</a:t>
            </a:r>
            <a:endParaRPr lang="ru-RU" sz="2800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288925" y="1241571"/>
          <a:ext cx="8680904" cy="5376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78971" y="1397000"/>
          <a:ext cx="817131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132" y="528415"/>
            <a:ext cx="7886700" cy="90850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Шахматы в школе</a:t>
            </a:r>
            <a:endParaRPr lang="ru-RU" sz="3600" b="1" dirty="0"/>
          </a:p>
        </p:txBody>
      </p:sp>
      <p:pic>
        <p:nvPicPr>
          <p:cNvPr id="1026" name="Picture 2" descr="D:\Загрузки\Шахматы\IMG_2358.JPG"/>
          <p:cNvPicPr>
            <a:picLocks noChangeAspect="1" noChangeArrowheads="1"/>
          </p:cNvPicPr>
          <p:nvPr/>
        </p:nvPicPr>
        <p:blipFill>
          <a:blip r:embed="rId2" cstate="print"/>
          <a:srcRect t="11197" b="3468"/>
          <a:stretch>
            <a:fillRect/>
          </a:stretch>
        </p:blipFill>
        <p:spPr bwMode="auto">
          <a:xfrm>
            <a:off x="4799920" y="1382487"/>
            <a:ext cx="3712708" cy="2373085"/>
          </a:xfrm>
          <a:prstGeom prst="rect">
            <a:avLst/>
          </a:prstGeom>
          <a:noFill/>
        </p:spPr>
      </p:pic>
      <p:pic>
        <p:nvPicPr>
          <p:cNvPr id="1027" name="Picture 3" descr="D:\Загрузки\Шахматы\IMG_2645.JPG"/>
          <p:cNvPicPr>
            <a:picLocks noChangeAspect="1" noChangeArrowheads="1"/>
          </p:cNvPicPr>
          <p:nvPr/>
        </p:nvPicPr>
        <p:blipFill>
          <a:blip r:embed="rId3" cstate="print"/>
          <a:srcRect l="5814" t="12512"/>
          <a:stretch>
            <a:fillRect/>
          </a:stretch>
        </p:blipFill>
        <p:spPr bwMode="auto">
          <a:xfrm>
            <a:off x="566058" y="1382486"/>
            <a:ext cx="3609634" cy="2373908"/>
          </a:xfrm>
          <a:prstGeom prst="rect">
            <a:avLst/>
          </a:prstGeom>
          <a:noFill/>
        </p:spPr>
      </p:pic>
      <p:pic>
        <p:nvPicPr>
          <p:cNvPr id="1028" name="Picture 4" descr="D:\Загрузки\Шахматы\IMG_2879.JPG"/>
          <p:cNvPicPr>
            <a:picLocks noChangeAspect="1" noChangeArrowheads="1"/>
          </p:cNvPicPr>
          <p:nvPr/>
        </p:nvPicPr>
        <p:blipFill>
          <a:blip r:embed="rId4" cstate="print"/>
          <a:srcRect t="3215" b="4012"/>
          <a:stretch>
            <a:fillRect/>
          </a:stretch>
        </p:blipFill>
        <p:spPr bwMode="auto">
          <a:xfrm>
            <a:off x="547009" y="3918857"/>
            <a:ext cx="3620861" cy="2427515"/>
          </a:xfrm>
          <a:prstGeom prst="rect">
            <a:avLst/>
          </a:prstGeom>
          <a:noFill/>
        </p:spPr>
      </p:pic>
      <p:pic>
        <p:nvPicPr>
          <p:cNvPr id="1029" name="Picture 5" descr="D:\Загрузки\Шахматы\IMG_2757.JPG"/>
          <p:cNvPicPr>
            <a:picLocks noChangeAspect="1" noChangeArrowheads="1"/>
          </p:cNvPicPr>
          <p:nvPr/>
        </p:nvPicPr>
        <p:blipFill>
          <a:blip r:embed="rId5" cstate="print"/>
          <a:srcRect b="18324"/>
          <a:stretch>
            <a:fillRect/>
          </a:stretch>
        </p:blipFill>
        <p:spPr bwMode="auto">
          <a:xfrm>
            <a:off x="4735286" y="3967325"/>
            <a:ext cx="3755572" cy="2346391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:\Загрузки\DSC06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0543" y="3214349"/>
            <a:ext cx="4965870" cy="27907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52" y="504381"/>
            <a:ext cx="8441312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Школьные спортивные клубы</a:t>
            </a:r>
            <a:endParaRPr lang="ru-RU" dirty="0"/>
          </a:p>
        </p:txBody>
      </p:sp>
      <p:pic>
        <p:nvPicPr>
          <p:cNvPr id="101377" name="Picture 1" descr="D:\Загрузки\DSC06622.JPG"/>
          <p:cNvPicPr>
            <a:picLocks noChangeAspect="1" noChangeArrowheads="1"/>
          </p:cNvPicPr>
          <p:nvPr/>
        </p:nvPicPr>
        <p:blipFill>
          <a:blip r:embed="rId3" cstate="print"/>
          <a:srcRect l="6022" t="19164"/>
          <a:stretch>
            <a:fillRect/>
          </a:stretch>
        </p:blipFill>
        <p:spPr bwMode="auto">
          <a:xfrm>
            <a:off x="345763" y="1540254"/>
            <a:ext cx="4550123" cy="2199503"/>
          </a:xfrm>
          <a:prstGeom prst="rect">
            <a:avLst/>
          </a:prstGeom>
          <a:noFill/>
        </p:spPr>
      </p:pic>
      <p:pic>
        <p:nvPicPr>
          <p:cNvPr id="101379" name="Picture 3" descr="D:\Загрузки\DSC06611.JPG"/>
          <p:cNvPicPr>
            <a:picLocks noChangeAspect="1" noChangeArrowheads="1"/>
          </p:cNvPicPr>
          <p:nvPr/>
        </p:nvPicPr>
        <p:blipFill>
          <a:blip r:embed="rId4" cstate="print"/>
          <a:srcRect l="9401" r="9217"/>
          <a:stretch>
            <a:fillRect/>
          </a:stretch>
        </p:blipFill>
        <p:spPr bwMode="auto">
          <a:xfrm>
            <a:off x="5843847" y="1558633"/>
            <a:ext cx="3059084" cy="2112448"/>
          </a:xfrm>
          <a:prstGeom prst="rect">
            <a:avLst/>
          </a:prstGeom>
          <a:noFill/>
        </p:spPr>
      </p:pic>
      <p:pic>
        <p:nvPicPr>
          <p:cNvPr id="101381" name="Picture 5" descr="D:\Загрузки\DSC06574.JPG"/>
          <p:cNvPicPr>
            <a:picLocks noChangeAspect="1" noChangeArrowheads="1"/>
          </p:cNvPicPr>
          <p:nvPr/>
        </p:nvPicPr>
        <p:blipFill>
          <a:blip r:embed="rId5" cstate="print"/>
          <a:srcRect l="7462" t="25620" r="20967"/>
          <a:stretch>
            <a:fillRect/>
          </a:stretch>
        </p:blipFill>
        <p:spPr bwMode="auto">
          <a:xfrm>
            <a:off x="332511" y="3948546"/>
            <a:ext cx="3507971" cy="2048789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52" y="319324"/>
            <a:ext cx="8441312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Билет в будущее</a:t>
            </a:r>
            <a:endParaRPr lang="ru-RU" dirty="0"/>
          </a:p>
        </p:txBody>
      </p:sp>
      <p:pic>
        <p:nvPicPr>
          <p:cNvPr id="2051" name="Picture 3" descr="D:\Загрузки\Билет в будущее\pxLmJasbjFoQ_YhoI1_PT5McxJbsMdMLURaj4bYvwgG_ATREKQ7019dhSPws8SxuVIwPRKn4ajfhrcQrb_AiKfSR.jpg"/>
          <p:cNvPicPr>
            <a:picLocks noChangeAspect="1" noChangeArrowheads="1"/>
          </p:cNvPicPr>
          <p:nvPr/>
        </p:nvPicPr>
        <p:blipFill>
          <a:blip r:embed="rId2" cstate="print"/>
          <a:srcRect r="11495"/>
          <a:stretch>
            <a:fillRect/>
          </a:stretch>
        </p:blipFill>
        <p:spPr bwMode="auto">
          <a:xfrm>
            <a:off x="217714" y="2362202"/>
            <a:ext cx="4691743" cy="3975836"/>
          </a:xfrm>
          <a:prstGeom prst="rect">
            <a:avLst/>
          </a:prstGeom>
          <a:noFill/>
        </p:spPr>
      </p:pic>
      <p:pic>
        <p:nvPicPr>
          <p:cNvPr id="2050" name="Picture 2" descr="D:\Загрузки\Билет в будущее\7LGUwNRIGSNGC47q9q-2nBrbr24Vv7TWMFJkSKA4Ak5bfw9nyTrNlDygI8nxuzJvlsgZmH3Kj8F0dbM7tyzhYrcy.jpg"/>
          <p:cNvPicPr>
            <a:picLocks noChangeAspect="1" noChangeArrowheads="1"/>
          </p:cNvPicPr>
          <p:nvPr/>
        </p:nvPicPr>
        <p:blipFill>
          <a:blip r:embed="rId3" cstate="print"/>
          <a:srcRect r="8234"/>
          <a:stretch>
            <a:fillRect/>
          </a:stretch>
        </p:blipFill>
        <p:spPr bwMode="auto">
          <a:xfrm>
            <a:off x="4294100" y="1306285"/>
            <a:ext cx="4632187" cy="3788227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52" y="718565"/>
            <a:ext cx="8457786" cy="994907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«Шоу профессий»</a:t>
            </a:r>
            <a:endParaRPr lang="ru-RU" sz="4000" b="1" dirty="0">
              <a:latin typeface="Calibri Light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718456" y="1719943"/>
          <a:ext cx="7511143" cy="3853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890" y="504381"/>
            <a:ext cx="8441312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Всероссийская </a:t>
            </a:r>
            <a:r>
              <a:rPr lang="ru-RU" b="1" dirty="0" err="1" smtClean="0"/>
              <a:t>профориентационная</a:t>
            </a:r>
            <a:r>
              <a:rPr lang="ru-RU" b="1" dirty="0" smtClean="0"/>
              <a:t> акция «Неделя без турникетов»</a:t>
            </a:r>
            <a:endParaRPr lang="ru-RU" b="1" dirty="0">
              <a:latin typeface="Calibri Light" pitchFamily="34" charset="0"/>
            </a:endParaRPr>
          </a:p>
        </p:txBody>
      </p:sp>
      <p:pic>
        <p:nvPicPr>
          <p:cNvPr id="4" name="Picture 2" descr="D:\Загрузки\Без турникетов\rh8ZrICO4P3qPJBmaBtc8Be-P-IQtn-HJka4r-pGp3X8wzSXKKdzVkMrUSQ9TsvFAEcPbPVgCyluzFOM_SoKmV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374" y="1782081"/>
            <a:ext cx="4125912" cy="3094435"/>
          </a:xfrm>
          <a:prstGeom prst="rect">
            <a:avLst/>
          </a:prstGeom>
          <a:noFill/>
        </p:spPr>
      </p:pic>
      <p:pic>
        <p:nvPicPr>
          <p:cNvPr id="3075" name="Picture 3" descr="D:\Загрузки\Без турникетов\mkjEoTGUFKB_amcs4b3lbm6S6jhAugawwzOsGWzVJ339Rji9ouupuRbPg-Vmp_DZKCJJ8zwC46Sidgx214yybPV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6" y="2547258"/>
            <a:ext cx="4982331" cy="3736748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46" y="578522"/>
            <a:ext cx="8968534" cy="1069047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Ярмарки учебных мест «Дни профессий»</a:t>
            </a:r>
            <a:endParaRPr lang="ru-RU" sz="4000" b="1" dirty="0">
              <a:latin typeface="Calibri Light" pitchFamily="34" charset="0"/>
            </a:endParaRPr>
          </a:p>
        </p:txBody>
      </p:sp>
      <p:pic>
        <p:nvPicPr>
          <p:cNvPr id="5122" name="Picture 2" descr="D:\Загрузки\zY5KtuDiuk7JMm_O4zeQGyA9eowHtPF2AvZCDDBTli4vVn2yXBHysntoim-oaYaEnmqTAH_pzDTnyuHrF-UGWpB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445" y="1487981"/>
            <a:ext cx="3366655" cy="2524991"/>
          </a:xfrm>
          <a:prstGeom prst="rect">
            <a:avLst/>
          </a:prstGeom>
          <a:noFill/>
        </p:spPr>
      </p:pic>
      <p:pic>
        <p:nvPicPr>
          <p:cNvPr id="5123" name="Picture 3" descr="D:\Загрузки\czf_Fy4K77dyxlaEoHx0HpRpo2zm2AqltI_ZW9ZeK_k7Pue7IqSXXh1UCEMd0iwcamJdK8-BZSEoN6uszlkPr6y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3485" y="1479666"/>
            <a:ext cx="4917094" cy="3687821"/>
          </a:xfrm>
          <a:prstGeom prst="rect">
            <a:avLst/>
          </a:prstGeom>
          <a:noFill/>
        </p:spPr>
      </p:pic>
      <p:pic>
        <p:nvPicPr>
          <p:cNvPr id="5126" name="Picture 6" descr="D:\Загрузки\vD2FPq6oCUClPJ7ic_NEtfj_y1H8Zl6P2KeN3DhivQ8k8MKU2qjgQs_ONdkfa7cwj-Eo7hUUrus_qEmHgMeom_dr.jpg"/>
          <p:cNvPicPr>
            <a:picLocks noChangeAspect="1" noChangeArrowheads="1"/>
          </p:cNvPicPr>
          <p:nvPr/>
        </p:nvPicPr>
        <p:blipFill>
          <a:blip r:embed="rId4" cstate="print"/>
          <a:srcRect t="23292"/>
          <a:stretch>
            <a:fillRect/>
          </a:stretch>
        </p:blipFill>
        <p:spPr bwMode="auto">
          <a:xfrm>
            <a:off x="1662546" y="4172990"/>
            <a:ext cx="3973483" cy="2285999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80" y="512617"/>
            <a:ext cx="9028670" cy="1325563"/>
          </a:xfrm>
        </p:spPr>
        <p:txBody>
          <a:bodyPr>
            <a:normAutofit/>
          </a:bodyPr>
          <a:lstStyle/>
          <a:p>
            <a:r>
              <a:rPr lang="ru-RU" sz="3800" b="1" dirty="0" smtClean="0"/>
              <a:t>Федеральный  проект «</a:t>
            </a:r>
            <a:r>
              <a:rPr lang="ru-RU" sz="3800" b="1" dirty="0" err="1" smtClean="0"/>
              <a:t>Профессионалитет</a:t>
            </a:r>
            <a:r>
              <a:rPr lang="ru-RU" sz="3800" b="1" dirty="0" smtClean="0"/>
              <a:t>»</a:t>
            </a:r>
            <a:endParaRPr lang="ru-RU" sz="3800" b="1" dirty="0">
              <a:latin typeface="Calibri Light" pitchFamily="34" charset="0"/>
            </a:endParaRPr>
          </a:p>
        </p:txBody>
      </p:sp>
      <p:pic>
        <p:nvPicPr>
          <p:cNvPr id="96257" name="Picture 1" descr="D:\Загрузки\Profess-10.jpg"/>
          <p:cNvPicPr>
            <a:picLocks noChangeAspect="1" noChangeArrowheads="1"/>
          </p:cNvPicPr>
          <p:nvPr/>
        </p:nvPicPr>
        <p:blipFill>
          <a:blip r:embed="rId2" cstate="print"/>
          <a:srcRect l="8501" r="15676"/>
          <a:stretch>
            <a:fillRect/>
          </a:stretch>
        </p:blipFill>
        <p:spPr bwMode="auto">
          <a:xfrm>
            <a:off x="4256116" y="2289465"/>
            <a:ext cx="4596938" cy="4041803"/>
          </a:xfrm>
          <a:prstGeom prst="rect">
            <a:avLst/>
          </a:prstGeom>
          <a:noFill/>
        </p:spPr>
      </p:pic>
      <p:pic>
        <p:nvPicPr>
          <p:cNvPr id="4098" name="Picture 2" descr="D:\Загрузки\lO5kFTSMYr4saMWSmgZO34CIQ7vaBJDWJdSEtej5LBhkugZnYt9SCsgcuMLWYdbNDEm7HDUpDONDwocgEMNE8sV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258" y="1637413"/>
            <a:ext cx="4721630" cy="314652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80" y="512617"/>
            <a:ext cx="9028670" cy="1325563"/>
          </a:xfrm>
        </p:spPr>
        <p:txBody>
          <a:bodyPr>
            <a:normAutofit/>
          </a:bodyPr>
          <a:lstStyle/>
          <a:p>
            <a:r>
              <a:rPr lang="ru-RU" sz="3800" b="1" dirty="0" smtClean="0"/>
              <a:t>Федеральный  проект «</a:t>
            </a:r>
            <a:r>
              <a:rPr lang="ru-RU" sz="3800" b="1" dirty="0" err="1" smtClean="0"/>
              <a:t>Профессионалитет</a:t>
            </a:r>
            <a:r>
              <a:rPr lang="ru-RU" sz="3800" b="1" dirty="0" smtClean="0"/>
              <a:t>»</a:t>
            </a:r>
            <a:endParaRPr lang="ru-RU" sz="3800" b="1" dirty="0">
              <a:latin typeface="Calibri Light" pitchFamily="34" charset="0"/>
            </a:endParaRPr>
          </a:p>
        </p:txBody>
      </p:sp>
      <p:pic>
        <p:nvPicPr>
          <p:cNvPr id="95233" name="Picture 1" descr="D:\Загрузки\IMG_30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962" y="1593793"/>
            <a:ext cx="4103601" cy="3085227"/>
          </a:xfrm>
          <a:prstGeom prst="rect">
            <a:avLst/>
          </a:prstGeom>
          <a:noFill/>
        </p:spPr>
      </p:pic>
      <p:pic>
        <p:nvPicPr>
          <p:cNvPr id="95234" name="Picture 2" descr="D:\Загрузки\IMG_3094.JPG"/>
          <p:cNvPicPr>
            <a:picLocks noChangeAspect="1" noChangeArrowheads="1"/>
          </p:cNvPicPr>
          <p:nvPr/>
        </p:nvPicPr>
        <p:blipFill>
          <a:blip r:embed="rId3"/>
          <a:srcRect t="1641" b="10722"/>
          <a:stretch>
            <a:fillRect/>
          </a:stretch>
        </p:blipFill>
        <p:spPr bwMode="auto">
          <a:xfrm>
            <a:off x="4971011" y="1571106"/>
            <a:ext cx="3798916" cy="4438997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726807"/>
            <a:ext cx="8523691" cy="91252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Цель:</a:t>
            </a:r>
            <a:r>
              <a:rPr lang="ru-RU" sz="2800" dirty="0" smtClean="0"/>
              <a:t> обеспечение доступности качественного         </a:t>
            </a:r>
            <a:br>
              <a:rPr lang="ru-RU" sz="2800" dirty="0" smtClean="0"/>
            </a:br>
            <a:r>
              <a:rPr lang="ru-RU" sz="2800" dirty="0" smtClean="0"/>
              <a:t>           образования для населения </a:t>
            </a:r>
            <a:r>
              <a:rPr lang="ru-RU" sz="2800" dirty="0" err="1" smtClean="0"/>
              <a:t>Узловского</a:t>
            </a:r>
            <a:r>
              <a:rPr lang="ru-RU" sz="2800" dirty="0" smtClean="0"/>
              <a:t> района</a:t>
            </a:r>
            <a:endParaRPr lang="en-US" sz="28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gray">
          <a:xfrm>
            <a:off x="2037437" y="5336964"/>
            <a:ext cx="62071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dirty="0" smtClean="0"/>
              <a:t>организация условий для эффективного профессионального </a:t>
            </a:r>
          </a:p>
          <a:p>
            <a:r>
              <a:rPr lang="ru-RU" dirty="0" smtClean="0"/>
              <a:t>самоопределения и </a:t>
            </a:r>
            <a:r>
              <a:rPr lang="ru-RU" dirty="0" err="1" smtClean="0"/>
              <a:t>профориентационной</a:t>
            </a:r>
            <a:r>
              <a:rPr lang="ru-RU" dirty="0" smtClean="0"/>
              <a:t> работы </a:t>
            </a:r>
          </a:p>
          <a:p>
            <a:r>
              <a:rPr lang="ru-RU" dirty="0" smtClean="0"/>
              <a:t>в муниципальной системе образования</a:t>
            </a:r>
            <a:endParaRPr lang="en-US" dirty="0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680086" y="2043255"/>
            <a:ext cx="5972175" cy="646113"/>
            <a:chOff x="1296" y="1972"/>
            <a:chExt cx="3762" cy="407"/>
          </a:xfrm>
        </p:grpSpPr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523" y="1972"/>
              <a:ext cx="353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/>
              <a:r>
                <a:rPr lang="ru-RU" dirty="0" smtClean="0"/>
                <a:t>обеспечение доступности образования </a:t>
              </a:r>
            </a:p>
            <a:p>
              <a:pPr lvl="0"/>
              <a:r>
                <a:rPr lang="ru-RU" dirty="0" smtClean="0"/>
                <a:t>и качества образовательных услуг</a:t>
              </a:r>
              <a:endParaRPr lang="ru-RU" dirty="0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671847" y="2920321"/>
            <a:ext cx="6934200" cy="1200151"/>
            <a:chOff x="1296" y="2428"/>
            <a:chExt cx="4368" cy="756"/>
          </a:xfrm>
        </p:grpSpPr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531" y="2428"/>
              <a:ext cx="4133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/>
              <a:r>
                <a:rPr lang="ru-RU" dirty="0" smtClean="0"/>
                <a:t>обеспечение функционирования муниципальной системы </a:t>
              </a:r>
            </a:p>
            <a:p>
              <a:pPr lvl="0"/>
              <a:r>
                <a:rPr lang="ru-RU" dirty="0" smtClean="0"/>
                <a:t>образования в режиме развития и обеспечение условий </a:t>
              </a:r>
            </a:p>
            <a:p>
              <a:pPr lvl="0"/>
              <a:r>
                <a:rPr lang="ru-RU" dirty="0" smtClean="0"/>
                <a:t>безопасности образовательного процесса, </a:t>
              </a:r>
              <a:r>
                <a:rPr lang="ru-RU" dirty="0" err="1" smtClean="0"/>
                <a:t>здоровьесбережения</a:t>
              </a:r>
              <a:r>
                <a:rPr lang="ru-RU" dirty="0" smtClean="0"/>
                <a:t> обучающихся и воспитанников</a:t>
              </a:r>
              <a:endParaRPr lang="ru-RU" dirty="0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2043046" y="4280869"/>
            <a:ext cx="58703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совершенствование воспитательного потенциала </a:t>
            </a:r>
          </a:p>
          <a:p>
            <a:pPr lvl="0"/>
            <a:r>
              <a:rPr lang="ru-RU" dirty="0" smtClean="0"/>
              <a:t>муниципальной системы образования и системы работы </a:t>
            </a:r>
          </a:p>
          <a:p>
            <a:pPr lvl="0"/>
            <a:r>
              <a:rPr lang="ru-RU" dirty="0" smtClean="0"/>
              <a:t>с одаренными детьми</a:t>
            </a:r>
            <a:endParaRPr lang="ru-RU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86673" y="1464105"/>
            <a:ext cx="8523691" cy="912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Задачи: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" name="4-конечная звезда 29"/>
          <p:cNvSpPr/>
          <p:nvPr/>
        </p:nvSpPr>
        <p:spPr>
          <a:xfrm>
            <a:off x="1536702" y="2150075"/>
            <a:ext cx="337751" cy="381000"/>
          </a:xfrm>
          <a:prstGeom prst="star4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gray">
          <a:xfrm>
            <a:off x="1832486" y="2309956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b="1" dirty="0"/>
          </a:p>
        </p:txBody>
      </p:sp>
      <p:sp>
        <p:nvSpPr>
          <p:cNvPr id="33" name="4-конечная звезда 32"/>
          <p:cNvSpPr/>
          <p:nvPr/>
        </p:nvSpPr>
        <p:spPr>
          <a:xfrm>
            <a:off x="1544940" y="5531708"/>
            <a:ext cx="337751" cy="381000"/>
          </a:xfrm>
          <a:prstGeom prst="star4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4-конечная звезда 33"/>
          <p:cNvSpPr/>
          <p:nvPr/>
        </p:nvSpPr>
        <p:spPr>
          <a:xfrm>
            <a:off x="1544940" y="4473145"/>
            <a:ext cx="337751" cy="381000"/>
          </a:xfrm>
          <a:prstGeom prst="star4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4-конечная звезда 34"/>
          <p:cNvSpPr/>
          <p:nvPr/>
        </p:nvSpPr>
        <p:spPr>
          <a:xfrm>
            <a:off x="1536359" y="3222024"/>
            <a:ext cx="337751" cy="381000"/>
          </a:xfrm>
          <a:prstGeom prst="star4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890" y="504381"/>
            <a:ext cx="8441312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Федеральный  проект «</a:t>
            </a:r>
            <a:r>
              <a:rPr lang="ru-RU" b="1" dirty="0" err="1" smtClean="0"/>
              <a:t>Профессионалитет</a:t>
            </a:r>
            <a:r>
              <a:rPr lang="ru-RU" b="1" dirty="0" smtClean="0"/>
              <a:t>»</a:t>
            </a:r>
            <a:endParaRPr lang="ru-RU" b="1" dirty="0">
              <a:latin typeface="Calibri Light" pitchFamily="34" charset="0"/>
            </a:endParaRPr>
          </a:p>
        </p:txBody>
      </p:sp>
      <p:pic>
        <p:nvPicPr>
          <p:cNvPr id="3" name="Picture 2" descr="D:\Загрузки\eHgBMXKjDSY_ZOsc0W_UWoV5zH18anlIptBDukPeaJmDniVOxn0QYlkLEqyeqjPD7m1aYLmFKuTLXvAX5K7LdYc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5374" y="1860070"/>
            <a:ext cx="4031414" cy="2688135"/>
          </a:xfrm>
          <a:prstGeom prst="rect">
            <a:avLst/>
          </a:prstGeom>
          <a:noFill/>
        </p:spPr>
      </p:pic>
      <p:pic>
        <p:nvPicPr>
          <p:cNvPr id="3074" name="Picture 2" descr="D:\Загрузки\521asbhHggZBgc-kBN3V802Lpl5cCJ1KeBgxpR__XFHq_D6V1ojF2dGtuy7ZkmePPt28K5tOzBVq_0TCZYfuG6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68" y="3713811"/>
            <a:ext cx="3855163" cy="2570612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52" y="264889"/>
            <a:ext cx="8441312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Федеральный  проект «</a:t>
            </a:r>
            <a:r>
              <a:rPr lang="ru-RU" sz="3600" b="1" dirty="0" err="1" smtClean="0"/>
              <a:t>Профессионалитет</a:t>
            </a:r>
            <a:r>
              <a:rPr lang="ru-RU" sz="3600" b="1" dirty="0" smtClean="0"/>
              <a:t>»</a:t>
            </a:r>
            <a:endParaRPr lang="ru-RU" sz="3600" dirty="0"/>
          </a:p>
        </p:txBody>
      </p:sp>
      <p:pic>
        <p:nvPicPr>
          <p:cNvPr id="100353" name="Picture 1" descr="D:\Загрузки\PHOTO-2022-08-18-08-35-45.jpg"/>
          <p:cNvPicPr>
            <a:picLocks noChangeAspect="1" noChangeArrowheads="1"/>
          </p:cNvPicPr>
          <p:nvPr/>
        </p:nvPicPr>
        <p:blipFill>
          <a:blip r:embed="rId2" cstate="print"/>
          <a:srcRect l="10304" t="8189" r="9389"/>
          <a:stretch>
            <a:fillRect/>
          </a:stretch>
        </p:blipFill>
        <p:spPr bwMode="auto">
          <a:xfrm>
            <a:off x="370703" y="1453979"/>
            <a:ext cx="3319849" cy="2846551"/>
          </a:xfrm>
          <a:prstGeom prst="rect">
            <a:avLst/>
          </a:prstGeom>
          <a:noFill/>
        </p:spPr>
      </p:pic>
      <p:pic>
        <p:nvPicPr>
          <p:cNvPr id="100355" name="Picture 3" descr="D:\Загрузки\PHOTO-2022-08-18-08-35-49 (1).jpg"/>
          <p:cNvPicPr>
            <a:picLocks noChangeAspect="1" noChangeArrowheads="1"/>
          </p:cNvPicPr>
          <p:nvPr/>
        </p:nvPicPr>
        <p:blipFill>
          <a:blip r:embed="rId3" cstate="print"/>
          <a:srcRect t="19752"/>
          <a:stretch>
            <a:fillRect/>
          </a:stretch>
        </p:blipFill>
        <p:spPr bwMode="auto">
          <a:xfrm>
            <a:off x="363622" y="3832944"/>
            <a:ext cx="2479590" cy="2653093"/>
          </a:xfrm>
          <a:prstGeom prst="rect">
            <a:avLst/>
          </a:prstGeom>
          <a:noFill/>
        </p:spPr>
      </p:pic>
      <p:pic>
        <p:nvPicPr>
          <p:cNvPr id="1026" name="Picture 2" descr="D:\Загрузки\Пластик\MCgAQLecMwgOLdXpLW8uUwo2NgjSVi06vrvElXN1z2nzdJq6_l88IEOKj8FHeVdYosNyxX8BejyeVPWK5nhVY92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0153" y="1404257"/>
            <a:ext cx="4289834" cy="2860448"/>
          </a:xfrm>
          <a:prstGeom prst="rect">
            <a:avLst/>
          </a:prstGeom>
          <a:noFill/>
        </p:spPr>
      </p:pic>
      <p:pic>
        <p:nvPicPr>
          <p:cNvPr id="1027" name="Picture 3" descr="D:\Загрузки\Пластик\zDWizKiPRwHS9dl2BaY25-KD8miJ8zcQxiMEHNhm2WrKzimjhOwTHAbc9AsOFf3sAOK8nzFtKu_BV_BO07ESELP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0515" y="3838917"/>
            <a:ext cx="3516538" cy="2637404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664" y="644425"/>
            <a:ext cx="8287263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Центр профориентации </a:t>
            </a:r>
            <a:br>
              <a:rPr lang="ru-RU" sz="3600" b="1" dirty="0" smtClean="0"/>
            </a:br>
            <a:r>
              <a:rPr lang="ru-RU" sz="3600" b="1" dirty="0" smtClean="0"/>
              <a:t>«Маршрут успеха»</a:t>
            </a:r>
            <a:endParaRPr lang="ru-RU" sz="3600" b="1" dirty="0">
              <a:latin typeface="Calibri Light" pitchFamily="34" charset="0"/>
            </a:endParaRPr>
          </a:p>
        </p:txBody>
      </p:sp>
      <p:pic>
        <p:nvPicPr>
          <p:cNvPr id="2051" name="Picture 3" descr="D:\Загрузки\xyP4bui3-RvZ1uJoiwnRYwPOOKmxUFwP1normdeDyOz8NtB3CaQ6RpQbG9BJ036khEObEgrrpatgXEQBWaSHcVD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146" y="1916114"/>
            <a:ext cx="5684228" cy="2928031"/>
          </a:xfrm>
          <a:prstGeom prst="rect">
            <a:avLst/>
          </a:prstGeom>
          <a:noFill/>
        </p:spPr>
      </p:pic>
      <p:pic>
        <p:nvPicPr>
          <p:cNvPr id="1031" name="Picture 7" descr="D:\Загрузки\RzOOdFdDcRZlVHB7yu-BD4RscO0Kru1ABPxDAHwzl3XafqxV_15cL-EwOaXeqG1xo89tufncFBOwGpk9dVrDdkgd.jpg"/>
          <p:cNvPicPr>
            <a:picLocks noChangeAspect="1" noChangeArrowheads="1"/>
          </p:cNvPicPr>
          <p:nvPr/>
        </p:nvPicPr>
        <p:blipFill>
          <a:blip r:embed="rId3"/>
          <a:srcRect t="2038"/>
          <a:stretch>
            <a:fillRect/>
          </a:stretch>
        </p:blipFill>
        <p:spPr bwMode="auto">
          <a:xfrm>
            <a:off x="4060371" y="3746913"/>
            <a:ext cx="4817424" cy="2607851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664" y="644425"/>
            <a:ext cx="8287263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Центр профориентации </a:t>
            </a:r>
            <a:br>
              <a:rPr lang="ru-RU" sz="3600" b="1" dirty="0" smtClean="0"/>
            </a:br>
            <a:r>
              <a:rPr lang="ru-RU" sz="3600" b="1" dirty="0" smtClean="0"/>
              <a:t>«Маршрут успеха»</a:t>
            </a:r>
            <a:endParaRPr lang="ru-RU" sz="3600" b="1" dirty="0">
              <a:latin typeface="Calibri Light" pitchFamily="34" charset="0"/>
            </a:endParaRPr>
          </a:p>
        </p:txBody>
      </p:sp>
      <p:pic>
        <p:nvPicPr>
          <p:cNvPr id="1026" name="Picture 2" descr="D:\Загрузки\IMG-20220824-WA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3" y="3394305"/>
            <a:ext cx="3962399" cy="2971799"/>
          </a:xfrm>
          <a:prstGeom prst="rect">
            <a:avLst/>
          </a:prstGeom>
          <a:noFill/>
        </p:spPr>
      </p:pic>
      <p:pic>
        <p:nvPicPr>
          <p:cNvPr id="1027" name="Picture 3" descr="D:\Загрузки\IMG-20220824-WA0013.jpg"/>
          <p:cNvPicPr>
            <a:picLocks noChangeAspect="1" noChangeArrowheads="1"/>
          </p:cNvPicPr>
          <p:nvPr/>
        </p:nvPicPr>
        <p:blipFill>
          <a:blip r:embed="rId3"/>
          <a:srcRect r="6105"/>
          <a:stretch>
            <a:fillRect/>
          </a:stretch>
        </p:blipFill>
        <p:spPr bwMode="auto">
          <a:xfrm>
            <a:off x="4249058" y="1915886"/>
            <a:ext cx="4688115" cy="3744687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664" y="644425"/>
            <a:ext cx="8287263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Центр профориентации </a:t>
            </a:r>
            <a:br>
              <a:rPr lang="ru-RU" sz="3600" b="1" dirty="0" smtClean="0"/>
            </a:br>
            <a:r>
              <a:rPr lang="ru-RU" sz="3600" b="1" dirty="0" smtClean="0"/>
              <a:t>«Маршрут успеха»</a:t>
            </a:r>
            <a:endParaRPr lang="ru-RU" sz="3600" b="1" dirty="0">
              <a:latin typeface="Calibri Light" pitchFamily="34" charset="0"/>
            </a:endParaRPr>
          </a:p>
        </p:txBody>
      </p:sp>
      <p:pic>
        <p:nvPicPr>
          <p:cNvPr id="3074" name="Picture 2" descr="C:\Users\User\AppData\Local\Temp\Rar$DRa9676.20504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1142" y="2210028"/>
            <a:ext cx="5018314" cy="3763735"/>
          </a:xfrm>
          <a:prstGeom prst="rect">
            <a:avLst/>
          </a:prstGeom>
          <a:noFill/>
        </p:spPr>
      </p:pic>
      <p:pic>
        <p:nvPicPr>
          <p:cNvPr id="3075" name="Picture 3" descr="C:\Users\User\AppData\Local\Temp\Rar$DRa9676.26928\Zdobg1DYCr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" y="2012496"/>
            <a:ext cx="4059696" cy="2189389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664" y="644425"/>
            <a:ext cx="8287263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Центр профориентации </a:t>
            </a:r>
            <a:br>
              <a:rPr lang="ru-RU" sz="4000" b="1" dirty="0" smtClean="0"/>
            </a:br>
            <a:r>
              <a:rPr lang="ru-RU" sz="4000" b="1" dirty="0" smtClean="0"/>
              <a:t>«Маршрут успеха»</a:t>
            </a:r>
            <a:endParaRPr lang="ru-RU" sz="3800" b="1" dirty="0">
              <a:latin typeface="Calibri Light" pitchFamily="34" charset="0"/>
            </a:endParaRPr>
          </a:p>
        </p:txBody>
      </p:sp>
      <p:pic>
        <p:nvPicPr>
          <p:cNvPr id="3" name="Picture 2" descr="D:\Загрузки\HfZcI3V5rKVg7r3EtVVkCiwARwtv_y_y_6mykrsaOei_7NofNgqdoTG6f7LIuDTt6zrQxYyjYOQOfNBn6DmiIjh9.jpg"/>
          <p:cNvPicPr>
            <a:picLocks noChangeAspect="1" noChangeArrowheads="1"/>
          </p:cNvPicPr>
          <p:nvPr/>
        </p:nvPicPr>
        <p:blipFill>
          <a:blip r:embed="rId2"/>
          <a:srcRect t="3342"/>
          <a:stretch>
            <a:fillRect/>
          </a:stretch>
        </p:blipFill>
        <p:spPr bwMode="auto">
          <a:xfrm>
            <a:off x="660002" y="2107553"/>
            <a:ext cx="7819969" cy="4076368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664" y="644425"/>
            <a:ext cx="8287263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Центр профориентации </a:t>
            </a:r>
            <a:br>
              <a:rPr lang="ru-RU" sz="4000" b="1" dirty="0" smtClean="0"/>
            </a:br>
            <a:r>
              <a:rPr lang="ru-RU" sz="4000" b="1" dirty="0" smtClean="0"/>
              <a:t>«Маршрут успеха»</a:t>
            </a:r>
            <a:endParaRPr lang="ru-RU" sz="3800" b="1" dirty="0">
              <a:latin typeface="Calibri Light" pitchFamily="34" charset="0"/>
            </a:endParaRPr>
          </a:p>
        </p:txBody>
      </p:sp>
      <p:pic>
        <p:nvPicPr>
          <p:cNvPr id="3" name="Picture 3" descr="D:\Загрузки\rkooLmiNuH4Uc_a3Po-9uaMWHF0Nxj82UWSFmVYX065Njcz8IGoXpmsjWQvRn7HWs8ZZws_0EljGhhwSHplaEut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578" y="3396343"/>
            <a:ext cx="5649540" cy="2971645"/>
          </a:xfrm>
          <a:prstGeom prst="rect">
            <a:avLst/>
          </a:prstGeom>
          <a:noFill/>
        </p:spPr>
      </p:pic>
      <p:pic>
        <p:nvPicPr>
          <p:cNvPr id="4" name="Picture 4" descr="D:\Загрузки\F6DK7lvYt2HJ2f9Q6Jynwn580PpkuEW3Ad2_5lpDlD51F7ELApJZyf232lr6vd-fFtI0rpeyd7X6C0Rff7wUOZkp.jpg"/>
          <p:cNvPicPr>
            <a:picLocks noChangeAspect="1" noChangeArrowheads="1"/>
          </p:cNvPicPr>
          <p:nvPr/>
        </p:nvPicPr>
        <p:blipFill>
          <a:blip r:embed="rId3"/>
          <a:srcRect t="2116"/>
          <a:stretch>
            <a:fillRect/>
          </a:stretch>
        </p:blipFill>
        <p:spPr bwMode="auto">
          <a:xfrm>
            <a:off x="3985759" y="1980899"/>
            <a:ext cx="4926872" cy="2699959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4" y="416417"/>
            <a:ext cx="8948057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Федеральный </a:t>
            </a:r>
            <a:r>
              <a:rPr lang="ru-RU" sz="3600" b="1" dirty="0" smtClean="0"/>
              <a:t>проект</a:t>
            </a:r>
            <a:r>
              <a:rPr lang="ru-RU" sz="4000" b="1" dirty="0" smtClean="0"/>
              <a:t> «Учитель б</a:t>
            </a:r>
            <a:r>
              <a:rPr lang="ru-RU" sz="3600" b="1" dirty="0" smtClean="0"/>
              <a:t>удущего</a:t>
            </a:r>
            <a:r>
              <a:rPr lang="ru-RU" sz="4000" b="1" dirty="0" smtClean="0"/>
              <a:t>»</a:t>
            </a:r>
            <a:endParaRPr lang="ru-RU" sz="4000" b="1" dirty="0">
              <a:latin typeface="Calibri Light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81000" y="2620966"/>
          <a:ext cx="8414657" cy="3352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68757" y="1385245"/>
            <a:ext cx="7815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Курсовую подготовку прошли 744 человек (педагоги и руководители) по 44 программам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70" y="347865"/>
            <a:ext cx="8441312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Темы заседаний </a:t>
            </a:r>
            <a:br>
              <a:rPr lang="ru-RU" sz="3200" b="1" dirty="0" smtClean="0"/>
            </a:br>
            <a:r>
              <a:rPr lang="ru-RU" sz="3200" b="1" dirty="0" smtClean="0"/>
              <a:t>районных профессиональных сообществ</a:t>
            </a:r>
            <a:endParaRPr lang="ru-RU" sz="3200" b="1" dirty="0">
              <a:latin typeface="Calibri Light" pitchFamily="34" charset="0"/>
            </a:endParaRP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371601"/>
          <a:ext cx="8767990" cy="5159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318" y="504381"/>
            <a:ext cx="8441312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Трансляция опыта</a:t>
            </a:r>
            <a:endParaRPr lang="ru-RU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8925" y="1429668"/>
            <a:ext cx="84413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77 педагогов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выступили  на заседаниях муниципальных профессиональных сообществ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419554" y="2061029"/>
          <a:ext cx="8441418" cy="421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504381"/>
            <a:ext cx="7701534" cy="1325563"/>
          </a:xfrm>
        </p:spPr>
        <p:txBody>
          <a:bodyPr/>
          <a:lstStyle/>
          <a:p>
            <a:r>
              <a:rPr lang="ru-RU" b="1" dirty="0" smtClean="0"/>
              <a:t>Региональные проекты:</a:t>
            </a:r>
            <a:endParaRPr lang="ru-RU" b="1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96440" y="4322066"/>
            <a:ext cx="6059489" cy="555625"/>
            <a:chOff x="1248" y="1440"/>
            <a:chExt cx="3817" cy="35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gray">
            <a:xfrm>
              <a:off x="1939" y="1482"/>
              <a:ext cx="312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«Цифровая образовательная среда»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4</a:t>
              </a: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996440" y="1807465"/>
            <a:ext cx="5105400" cy="555625"/>
            <a:chOff x="1248" y="2030"/>
            <a:chExt cx="3216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939" y="2072"/>
              <a:ext cx="199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«Современная школа»</a:t>
              </a:r>
              <a:endParaRPr lang="ru-RU" sz="2400" dirty="0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1</a:t>
              </a:r>
            </a:p>
          </p:txBody>
        </p:sp>
      </p:grp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1996440" y="2645665"/>
            <a:ext cx="5105400" cy="555625"/>
            <a:chOff x="1248" y="2640"/>
            <a:chExt cx="3216" cy="350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939" y="2682"/>
              <a:ext cx="222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«Успех каждого ребенка»</a:t>
              </a:r>
              <a:endParaRPr lang="ru-RU" sz="2400" dirty="0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2</a:t>
              </a:r>
            </a:p>
          </p:txBody>
        </p:sp>
      </p:grp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1996441" y="3483865"/>
            <a:ext cx="6234113" cy="555625"/>
            <a:chOff x="1248" y="3230"/>
            <a:chExt cx="3927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939" y="3272"/>
              <a:ext cx="32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«Поддержка семей, имеющих детей»</a:t>
              </a:r>
              <a:endParaRPr lang="en-US" sz="2400" dirty="0"/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3</a:t>
              </a:r>
            </a:p>
          </p:txBody>
        </p:sp>
      </p:grpSp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1996440" y="5182490"/>
            <a:ext cx="5105400" cy="555625"/>
            <a:chOff x="1248" y="3230"/>
            <a:chExt cx="3216" cy="350"/>
          </a:xfrm>
        </p:grpSpPr>
        <p:sp>
          <p:nvSpPr>
            <p:cNvPr id="25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gray">
            <a:xfrm>
              <a:off x="1945" y="3272"/>
              <a:ext cx="17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«Учитель будущего»</a:t>
              </a:r>
              <a:endParaRPr lang="en-US" sz="2400" dirty="0"/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5</a:t>
              </a:r>
            </a:p>
          </p:txBody>
        </p:sp>
      </p:grp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318" y="504381"/>
            <a:ext cx="8441312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Трансляция опыта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88926" y="1747837"/>
          <a:ext cx="8452302" cy="4576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662" y="880269"/>
            <a:ext cx="8441312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Педагогический</a:t>
            </a:r>
            <a:br>
              <a:rPr lang="ru-RU" sz="4000" b="1" dirty="0" smtClean="0"/>
            </a:br>
            <a:r>
              <a:rPr lang="ru-RU" sz="4000" b="1" dirty="0" smtClean="0"/>
              <a:t>дебют 2022</a:t>
            </a:r>
            <a:endParaRPr lang="ru-RU" sz="4000" dirty="0"/>
          </a:p>
        </p:txBody>
      </p:sp>
      <p:pic>
        <p:nvPicPr>
          <p:cNvPr id="81921" name="Picture 1" descr="D:\Загрузки\IMG-20220429-WA0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5994" y="1700992"/>
            <a:ext cx="4666211" cy="3499659"/>
          </a:xfrm>
          <a:prstGeom prst="rect">
            <a:avLst/>
          </a:prstGeom>
          <a:noFill/>
        </p:spPr>
      </p:pic>
      <p:pic>
        <p:nvPicPr>
          <p:cNvPr id="81924" name="Picture 4" descr="D:\Загрузки\yLe7k9kmyK1jNXwMaWlEbeYXWldZZVoGDVO_Ucrpliu0UWl42o9N8XmEkW8-STEzTlBc1dZGv2BdU14oPxNKAwV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268" y="3416531"/>
            <a:ext cx="4354717" cy="2905413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19" y="662560"/>
            <a:ext cx="8441312" cy="1325563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 smtClean="0"/>
              <a:t>Лучший учитель</a:t>
            </a:r>
            <a:endParaRPr lang="ru-RU" sz="4000" dirty="0"/>
          </a:p>
        </p:txBody>
      </p:sp>
      <p:pic>
        <p:nvPicPr>
          <p:cNvPr id="4098" name="Picture 2" descr="D:\Загрузки\qGjnalZoOUaifZ8sxHYqhtC0047_5JW3dwce1JEAUhp6DoOmb31wvSTJRCjr3gtUUrCVLZ4DO4HRnYP00RG_xoZ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0" y="1121223"/>
            <a:ext cx="3499304" cy="4919935"/>
          </a:xfrm>
          <a:prstGeom prst="rect">
            <a:avLst/>
          </a:prstGeom>
          <a:noFill/>
        </p:spPr>
      </p:pic>
      <p:pic>
        <p:nvPicPr>
          <p:cNvPr id="4099" name="Picture 3" descr="D:\Загрузки\GLGT-dcbTdCPzmCqeUfBZcOyNbYYtABLP1kefymOy6m_L2TxmeXgCM_UxRcnmtW3G8j3pxKbutn8nHTaTGqWMIj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9885" y="2188050"/>
            <a:ext cx="2876543" cy="3835391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414" y="685616"/>
            <a:ext cx="8441312" cy="805727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Традиции и инновации в воспитании</a:t>
            </a:r>
            <a:endParaRPr lang="ru-RU" sz="40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88926" y="1687285"/>
          <a:ext cx="8582932" cy="4713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414" y="685616"/>
            <a:ext cx="8441312" cy="805727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Призвание – учить!</a:t>
            </a:r>
            <a:endParaRPr lang="ru-RU" sz="40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288925" y="1861456"/>
          <a:ext cx="8593818" cy="4169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52" y="644426"/>
            <a:ext cx="8441312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Проект </a:t>
            </a:r>
            <a:br>
              <a:rPr lang="ru-RU" b="1" dirty="0" smtClean="0"/>
            </a:br>
            <a:r>
              <a:rPr lang="ru-RU" b="1" dirty="0" smtClean="0"/>
              <a:t>«Поддержка семей, имеющих детей»</a:t>
            </a:r>
            <a:endParaRPr lang="ru-RU" b="1" dirty="0">
              <a:latin typeface="Calibri Light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835696" y="1916832"/>
          <a:ext cx="609600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1530545" y="2223764"/>
          <a:ext cx="609600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одзаголовок 2"/>
          <p:cNvSpPr txBox="1">
            <a:spLocks/>
          </p:cNvSpPr>
          <p:nvPr/>
        </p:nvSpPr>
        <p:spPr>
          <a:xfrm>
            <a:off x="1322173" y="5060763"/>
            <a:ext cx="64008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Очередность детей от 1 до 7 лет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районе отсутствует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6"/>
          <p:cNvGraphicFramePr>
            <a:graphicFrameLocks noGrp="1"/>
          </p:cNvGraphicFramePr>
          <p:nvPr>
            <p:ph idx="1"/>
          </p:nvPr>
        </p:nvGraphicFramePr>
        <p:xfrm>
          <a:off x="593122" y="980299"/>
          <a:ext cx="8036011" cy="4981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64092" y="383945"/>
            <a:ext cx="7886700" cy="111972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Год науки и технологий</a:t>
            </a:r>
            <a:endParaRPr lang="ru-RU" b="1" dirty="0"/>
          </a:p>
        </p:txBody>
      </p:sp>
      <p:pic>
        <p:nvPicPr>
          <p:cNvPr id="5" name="Picture 2" descr="C:\Users\User\AppData\Local\Temp\Rar$DIa0.393\IMG-20210813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0340" y="1266627"/>
            <a:ext cx="3404195" cy="2553147"/>
          </a:xfrm>
          <a:prstGeom prst="rect">
            <a:avLst/>
          </a:prstGeom>
          <a:noFill/>
        </p:spPr>
      </p:pic>
      <p:pic>
        <p:nvPicPr>
          <p:cNvPr id="7" name="Picture 3" descr="C:\Users\User\AppData\Local\Temp\Rar$DIa0.800\IMG-20210323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982" y="3895836"/>
            <a:ext cx="3419872" cy="2564904"/>
          </a:xfrm>
          <a:prstGeom prst="rect">
            <a:avLst/>
          </a:prstGeom>
          <a:noFill/>
        </p:spPr>
      </p:pic>
      <p:pic>
        <p:nvPicPr>
          <p:cNvPr id="8" name="Picture 4" descr="C:\Users\User\AppData\Local\Temp\Rar$DIa0.715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017" y="3912312"/>
            <a:ext cx="3323861" cy="2492896"/>
          </a:xfrm>
          <a:prstGeom prst="rect">
            <a:avLst/>
          </a:prstGeom>
          <a:noFill/>
        </p:spPr>
      </p:pic>
      <p:pic>
        <p:nvPicPr>
          <p:cNvPr id="9" name="Picture 5" descr="C:\Users\User\AppData\Local\Temp\Rar$DIa0.207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5430" y="1291340"/>
            <a:ext cx="3360373" cy="2520280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81714" y="952356"/>
            <a:ext cx="7886700" cy="111972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Распределение детей по группам здоровья в 2021-2022 учебном году: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02416" y="1505302"/>
          <a:ext cx="8941584" cy="5701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504381"/>
            <a:ext cx="8441312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Calibri Light" pitchFamily="34" charset="0"/>
              </a:rPr>
              <a:t>Победители спартакиады</a:t>
            </a:r>
            <a:endParaRPr lang="ru-RU" sz="4000" b="1" dirty="0">
              <a:latin typeface="Calibri Light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05960" y="159974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" y="504381"/>
            <a:ext cx="8704923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Основные цели центров «Точка роста»:</a:t>
            </a:r>
            <a:endParaRPr lang="ru-RU" sz="4000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gray">
          <a:xfrm>
            <a:off x="777068" y="1606958"/>
            <a:ext cx="744986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создание условий для внедрения на всех уровнях общего образования </a:t>
            </a:r>
          </a:p>
          <a:p>
            <a:pPr lvl="0"/>
            <a:r>
              <a:rPr lang="ru-RU" dirty="0" smtClean="0"/>
              <a:t>новых  методов обучения и воспитания, образовательных технологий, </a:t>
            </a:r>
          </a:p>
          <a:p>
            <a:pPr lvl="0"/>
            <a:r>
              <a:rPr lang="ru-RU" dirty="0" smtClean="0"/>
              <a:t>обеспечивающих  освоение обучающимися основных и дополнительных </a:t>
            </a:r>
          </a:p>
          <a:p>
            <a:pPr lvl="0"/>
            <a:r>
              <a:rPr lang="ru-RU" dirty="0" smtClean="0"/>
              <a:t>общеобразовательных программ цифрового, естественнонаучного, </a:t>
            </a:r>
          </a:p>
          <a:p>
            <a:pPr lvl="0"/>
            <a:r>
              <a:rPr lang="ru-RU" dirty="0" smtClean="0"/>
              <a:t>технического и гуманитарного профилей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gray">
          <a:xfrm>
            <a:off x="794717" y="3420612"/>
            <a:ext cx="73716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обновление содержания и совершенствование методов обучения </a:t>
            </a:r>
          </a:p>
          <a:p>
            <a:pPr lvl="0"/>
            <a:r>
              <a:rPr lang="ru-RU" dirty="0" smtClean="0"/>
              <a:t>предметных областей «</a:t>
            </a:r>
            <a:r>
              <a:rPr lang="ru-RU" dirty="0" err="1" smtClean="0"/>
              <a:t>Естественно-научные</a:t>
            </a:r>
            <a:r>
              <a:rPr lang="ru-RU" dirty="0" smtClean="0"/>
              <a:t> предметы», «Технология», </a:t>
            </a:r>
          </a:p>
          <a:p>
            <a:pPr lvl="0"/>
            <a:r>
              <a:rPr lang="ru-RU" dirty="0" smtClean="0"/>
              <a:t>«Математика и информатика», «Физическая культура и основы </a:t>
            </a:r>
          </a:p>
          <a:p>
            <a:pPr lvl="0"/>
            <a:r>
              <a:rPr lang="ru-RU" dirty="0" smtClean="0"/>
              <a:t>безопасности жизнедеятельности»</a:t>
            </a:r>
            <a:endParaRPr lang="ru-RU" dirty="0"/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gray">
          <a:xfrm>
            <a:off x="803106" y="4921993"/>
            <a:ext cx="804181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dirty="0" smtClean="0"/>
              <a:t>обеспечение не менее 70% охвата от общего контингента обучающихся </a:t>
            </a:r>
          </a:p>
          <a:p>
            <a:r>
              <a:rPr lang="ru-RU" dirty="0" smtClean="0"/>
              <a:t>в образовательной организации дополнительными общеобразовательными </a:t>
            </a:r>
          </a:p>
          <a:p>
            <a:r>
              <a:rPr lang="ru-RU" dirty="0" smtClean="0"/>
              <a:t>программами цифрового, естественнонаучного, технического и гуманитарного </a:t>
            </a:r>
          </a:p>
          <a:p>
            <a:r>
              <a:rPr lang="ru-RU" dirty="0" smtClean="0"/>
              <a:t>профилей во внеурочное время, в том числе с использованием </a:t>
            </a:r>
          </a:p>
          <a:p>
            <a:r>
              <a:rPr lang="ru-RU" dirty="0" smtClean="0"/>
              <a:t>дистанционных форм обучения и сетевого партнерства</a:t>
            </a:r>
            <a:endParaRPr lang="en-US" dirty="0"/>
          </a:p>
        </p:txBody>
      </p:sp>
      <p:sp>
        <p:nvSpPr>
          <p:cNvPr id="29" name="4-конечная звезда 28"/>
          <p:cNvSpPr/>
          <p:nvPr/>
        </p:nvSpPr>
        <p:spPr>
          <a:xfrm>
            <a:off x="408115" y="2154156"/>
            <a:ext cx="337751" cy="381000"/>
          </a:xfrm>
          <a:prstGeom prst="star4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4-конечная звезда 29"/>
          <p:cNvSpPr/>
          <p:nvPr/>
        </p:nvSpPr>
        <p:spPr>
          <a:xfrm>
            <a:off x="407687" y="3825719"/>
            <a:ext cx="337751" cy="381000"/>
          </a:xfrm>
          <a:prstGeom prst="star4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4-конечная звезда 30"/>
          <p:cNvSpPr/>
          <p:nvPr/>
        </p:nvSpPr>
        <p:spPr>
          <a:xfrm>
            <a:off x="408118" y="5658789"/>
            <a:ext cx="337751" cy="381000"/>
          </a:xfrm>
          <a:prstGeom prst="star4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113" y="413766"/>
            <a:ext cx="3825403" cy="994905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Слёт «</a:t>
            </a:r>
            <a:r>
              <a:rPr lang="ru-RU" sz="4000" b="1" dirty="0" err="1" smtClean="0"/>
              <a:t>туристят</a:t>
            </a:r>
            <a:r>
              <a:rPr lang="ru-RU" sz="4000" b="1" dirty="0" smtClean="0"/>
              <a:t>»</a:t>
            </a:r>
            <a:endParaRPr lang="ru-RU" sz="4000" dirty="0"/>
          </a:p>
        </p:txBody>
      </p:sp>
      <p:pic>
        <p:nvPicPr>
          <p:cNvPr id="3" name="Picture 2" descr="C:\Users\User\AppData\Local\Temp\Rar$DIa0.750\МДОУ № 23 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32" y="1340768"/>
            <a:ext cx="3770842" cy="2121099"/>
          </a:xfrm>
          <a:prstGeom prst="rect">
            <a:avLst/>
          </a:prstGeom>
          <a:noFill/>
        </p:spPr>
      </p:pic>
      <p:pic>
        <p:nvPicPr>
          <p:cNvPr id="7" name="Picture 3" descr="C:\Users\User\AppData\Local\Temp\Rar$DIa0.366\МДОУ № 1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5937" y="1307818"/>
            <a:ext cx="3563888" cy="2672916"/>
          </a:xfrm>
          <a:prstGeom prst="rect">
            <a:avLst/>
          </a:prstGeom>
          <a:noFill/>
        </p:spPr>
      </p:pic>
      <p:pic>
        <p:nvPicPr>
          <p:cNvPr id="8" name="Picture 4" descr="C:\Users\User\AppData\Local\Temp\Rar$DIa0.152\2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123" y="3587359"/>
            <a:ext cx="3707904" cy="2780928"/>
          </a:xfrm>
          <a:prstGeom prst="rect">
            <a:avLst/>
          </a:prstGeom>
          <a:noFill/>
        </p:spPr>
      </p:pic>
      <p:pic>
        <p:nvPicPr>
          <p:cNvPr id="9" name="Picture 5" descr="C:\Users\User\AppData\Local\Temp\Rar$DIa0.993\20220512_1105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1921" y="4221605"/>
            <a:ext cx="3744416" cy="2106235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44" y="563104"/>
            <a:ext cx="8441312" cy="1325563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Calibri Light" pitchFamily="34" charset="0"/>
              </a:rPr>
              <a:t>Реализация адаптированных образовательных программ</a:t>
            </a:r>
            <a:endParaRPr lang="ru-RU" sz="4000" b="1" dirty="0">
              <a:latin typeface="Calibri Light" pitchFamily="34" charset="0"/>
            </a:endParaRPr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1"/>
          </p:nvPr>
        </p:nvGraphicFramePr>
        <p:xfrm>
          <a:off x="440724" y="1397471"/>
          <a:ext cx="8431427" cy="506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52" y="685616"/>
            <a:ext cx="8441312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Консультационно-методические центры</a:t>
            </a:r>
            <a:endParaRPr lang="ru-RU" sz="4000" dirty="0"/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290576" y="2045910"/>
          <a:ext cx="8352928" cy="377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890" y="422005"/>
            <a:ext cx="8441312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Консультационно-методические центры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User\AppData\Local\Temp\Rar$DIa0.168\20210909_134054.jpg"/>
          <p:cNvPicPr>
            <a:picLocks noChangeAspect="1" noChangeArrowheads="1"/>
          </p:cNvPicPr>
          <p:nvPr/>
        </p:nvPicPr>
        <p:blipFill>
          <a:blip r:embed="rId2" cstate="print"/>
          <a:srcRect r="6787"/>
          <a:stretch>
            <a:fillRect/>
          </a:stretch>
        </p:blipFill>
        <p:spPr bwMode="auto">
          <a:xfrm>
            <a:off x="873337" y="1534210"/>
            <a:ext cx="3624526" cy="2187243"/>
          </a:xfrm>
          <a:prstGeom prst="rect">
            <a:avLst/>
          </a:prstGeom>
          <a:noFill/>
        </p:spPr>
      </p:pic>
      <p:pic>
        <p:nvPicPr>
          <p:cNvPr id="7" name="Picture 3" descr="C:\Users\User\AppData\Local\Temp\Rar$DIa0.363\20.3.jpg"/>
          <p:cNvPicPr>
            <a:picLocks noChangeAspect="1" noChangeArrowheads="1"/>
          </p:cNvPicPr>
          <p:nvPr/>
        </p:nvPicPr>
        <p:blipFill>
          <a:blip r:embed="rId3" cstate="print"/>
          <a:srcRect t="5053" b="1900"/>
          <a:stretch>
            <a:fillRect/>
          </a:stretch>
        </p:blipFill>
        <p:spPr bwMode="auto">
          <a:xfrm>
            <a:off x="887380" y="3847068"/>
            <a:ext cx="3600400" cy="2512543"/>
          </a:xfrm>
          <a:prstGeom prst="rect">
            <a:avLst/>
          </a:prstGeom>
          <a:noFill/>
        </p:spPr>
      </p:pic>
      <p:pic>
        <p:nvPicPr>
          <p:cNvPr id="8" name="Picture 4" descr="C:\Users\User\AppData\Local\Temp\Rar$DIa0.242\20.2.jpg"/>
          <p:cNvPicPr>
            <a:picLocks noChangeAspect="1" noChangeArrowheads="1"/>
          </p:cNvPicPr>
          <p:nvPr/>
        </p:nvPicPr>
        <p:blipFill>
          <a:blip r:embed="rId4" cstate="print"/>
          <a:srcRect b="10282"/>
          <a:stretch>
            <a:fillRect/>
          </a:stretch>
        </p:blipFill>
        <p:spPr bwMode="auto">
          <a:xfrm>
            <a:off x="4837446" y="1511629"/>
            <a:ext cx="3323861" cy="2236587"/>
          </a:xfrm>
          <a:prstGeom prst="rect">
            <a:avLst/>
          </a:prstGeom>
          <a:noFill/>
        </p:spPr>
      </p:pic>
      <p:pic>
        <p:nvPicPr>
          <p:cNvPr id="9" name="Picture 5" descr="C:\Users\User\AppData\Local\Temp\Rar$DIa0.532\1.2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29" y="3865017"/>
            <a:ext cx="3312368" cy="2484276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176" y="323149"/>
            <a:ext cx="8441312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Материально-техническое обеспечение</a:t>
            </a:r>
            <a:endParaRPr lang="ru-RU" sz="3600" dirty="0"/>
          </a:p>
        </p:txBody>
      </p:sp>
      <p:pic>
        <p:nvPicPr>
          <p:cNvPr id="3" name="Picture 3" descr="C:\Users\User\Downloads\IMG-20220803-WA0009.jpg"/>
          <p:cNvPicPr>
            <a:picLocks noChangeAspect="1" noChangeArrowheads="1"/>
          </p:cNvPicPr>
          <p:nvPr/>
        </p:nvPicPr>
        <p:blipFill>
          <a:blip r:embed="rId2" cstate="print"/>
          <a:srcRect t="3810"/>
          <a:stretch>
            <a:fillRect/>
          </a:stretch>
        </p:blipFill>
        <p:spPr bwMode="auto">
          <a:xfrm>
            <a:off x="5002213" y="3822352"/>
            <a:ext cx="3456384" cy="2493525"/>
          </a:xfrm>
          <a:prstGeom prst="rect">
            <a:avLst/>
          </a:prstGeom>
          <a:noFill/>
        </p:spPr>
      </p:pic>
      <p:pic>
        <p:nvPicPr>
          <p:cNvPr id="4" name="Picture 5" descr="C:\Users\User\Downloads\IMG_2109-1.JPG"/>
          <p:cNvPicPr>
            <a:picLocks noChangeAspect="1" noChangeArrowheads="1"/>
          </p:cNvPicPr>
          <p:nvPr/>
        </p:nvPicPr>
        <p:blipFill>
          <a:blip r:embed="rId3" cstate="print"/>
          <a:srcRect b="4711"/>
          <a:stretch>
            <a:fillRect/>
          </a:stretch>
        </p:blipFill>
        <p:spPr bwMode="auto">
          <a:xfrm>
            <a:off x="4847824" y="1395453"/>
            <a:ext cx="3599892" cy="2286859"/>
          </a:xfrm>
          <a:prstGeom prst="rect">
            <a:avLst/>
          </a:prstGeom>
          <a:noFill/>
        </p:spPr>
      </p:pic>
      <p:pic>
        <p:nvPicPr>
          <p:cNvPr id="7" name="Picture 6" descr="C:\Users\User\Downloads\МДОУ №17 фото с балерино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020" y="4460979"/>
            <a:ext cx="4091947" cy="1841376"/>
          </a:xfrm>
          <a:prstGeom prst="rect">
            <a:avLst/>
          </a:prstGeom>
          <a:noFill/>
        </p:spPr>
      </p:pic>
      <p:pic>
        <p:nvPicPr>
          <p:cNvPr id="8" name="Picture 7" descr="C:\Users\User\Downloads\323_16_09_28_vMeY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438" y="1364635"/>
            <a:ext cx="3888432" cy="2916324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3" y="207816"/>
            <a:ext cx="8441312" cy="1325563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>Материально-техническое обеспечение (спонсоры)</a:t>
            </a:r>
            <a:endParaRPr lang="ru-RU" sz="3000" dirty="0"/>
          </a:p>
        </p:txBody>
      </p:sp>
      <p:pic>
        <p:nvPicPr>
          <p:cNvPr id="7" name="Picture 2" descr="C:\Users\User\Downloads\IMG-20220818-WA00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0933"/>
          <a:stretch>
            <a:fillRect/>
          </a:stretch>
        </p:blipFill>
        <p:spPr bwMode="auto">
          <a:xfrm>
            <a:off x="463280" y="1146767"/>
            <a:ext cx="3672408" cy="2453168"/>
          </a:xfrm>
          <a:prstGeom prst="rect">
            <a:avLst/>
          </a:prstGeom>
          <a:noFill/>
        </p:spPr>
      </p:pic>
      <p:pic>
        <p:nvPicPr>
          <p:cNvPr id="8" name="Picture 3" descr="C:\Users\User\AppData\Local\Temp\Rar$DIa0.892\lpeL7lg_8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8267" y="3733202"/>
            <a:ext cx="4572000" cy="2571751"/>
          </a:xfrm>
          <a:prstGeom prst="rect">
            <a:avLst/>
          </a:prstGeom>
          <a:noFill/>
        </p:spPr>
      </p:pic>
      <p:pic>
        <p:nvPicPr>
          <p:cNvPr id="9" name="Picture 4" descr="C:\Users\User\AppData\Local\Temp\Rar$DIa0.967\cLJZVRRwrJk.jpg"/>
          <p:cNvPicPr>
            <a:picLocks noChangeAspect="1" noChangeArrowheads="1"/>
          </p:cNvPicPr>
          <p:nvPr/>
        </p:nvPicPr>
        <p:blipFill>
          <a:blip r:embed="rId5" cstate="print"/>
          <a:srcRect t="10967" b="1172"/>
          <a:stretch>
            <a:fillRect/>
          </a:stretch>
        </p:blipFill>
        <p:spPr bwMode="auto">
          <a:xfrm>
            <a:off x="5088565" y="1194481"/>
            <a:ext cx="3600400" cy="2372499"/>
          </a:xfrm>
          <a:prstGeom prst="rect">
            <a:avLst/>
          </a:prstGeom>
          <a:noFill/>
        </p:spPr>
      </p:pic>
      <p:pic>
        <p:nvPicPr>
          <p:cNvPr id="10" name="Picture 5" descr="C:\Users\User\AppData\Local\Temp\Rar$DIa0.717\IMG_20211124_160054-m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461" y="3677670"/>
            <a:ext cx="3491880" cy="2618911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:\Users\User\Desktop\доу 35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2" y="1176008"/>
            <a:ext cx="3515883" cy="26369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651" y="207816"/>
            <a:ext cx="8441312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Материально-техническое обеспечение </a:t>
            </a:r>
            <a:endParaRPr lang="ru-RU" sz="3200" dirty="0"/>
          </a:p>
        </p:txBody>
      </p:sp>
      <p:pic>
        <p:nvPicPr>
          <p:cNvPr id="12" name="Picture 1" descr="C:\Users\User\Desktop\WhatsApp Image 2022-08-18 at 09.33.27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8" y="1178143"/>
            <a:ext cx="3843881" cy="2697163"/>
          </a:xfrm>
          <a:prstGeom prst="rect">
            <a:avLst/>
          </a:prstGeom>
          <a:noFill/>
        </p:spPr>
      </p:pic>
      <p:pic>
        <p:nvPicPr>
          <p:cNvPr id="13" name="Picture 2" descr="C:\Users\User\Desktop\WhatsApp Image 2022-08-18 at 09.34.1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3022" y="3673710"/>
            <a:ext cx="3581203" cy="2685903"/>
          </a:xfrm>
          <a:prstGeom prst="rect">
            <a:avLst/>
          </a:prstGeom>
          <a:noFill/>
        </p:spPr>
      </p:pic>
      <p:pic>
        <p:nvPicPr>
          <p:cNvPr id="14" name="Picture 4" descr="C:\Users\User\Downloads\IMG_20210114_1113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039" y="3674077"/>
            <a:ext cx="3583749" cy="2687812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User\Downloads\IMG-20220531-WA0048.jpg"/>
          <p:cNvPicPr>
            <a:picLocks noChangeAspect="1" noChangeArrowheads="1"/>
          </p:cNvPicPr>
          <p:nvPr/>
        </p:nvPicPr>
        <p:blipFill>
          <a:blip r:embed="rId2" cstate="print"/>
          <a:srcRect b="7792"/>
          <a:stretch>
            <a:fillRect/>
          </a:stretch>
        </p:blipFill>
        <p:spPr bwMode="auto">
          <a:xfrm>
            <a:off x="5436098" y="1207638"/>
            <a:ext cx="3227851" cy="223224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70" y="463191"/>
            <a:ext cx="8954530" cy="87133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Региональные базовые и </a:t>
            </a:r>
            <a:r>
              <a:rPr lang="ru-RU" sz="3600" b="1" dirty="0" err="1" smtClean="0"/>
              <a:t>пилотные</a:t>
            </a:r>
            <a:r>
              <a:rPr lang="ru-RU" sz="3600" b="1" dirty="0" smtClean="0"/>
              <a:t> площадки</a:t>
            </a:r>
            <a:endParaRPr lang="ru-RU" sz="3600" dirty="0"/>
          </a:p>
        </p:txBody>
      </p:sp>
      <p:pic>
        <p:nvPicPr>
          <p:cNvPr id="3" name="Picture 2" descr="C:\Users\User\Downloads\14d7e9b8-a1cf-413e-a19b-5cfe75f86cc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30" y="1225438"/>
            <a:ext cx="4916845" cy="2220263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b="19204"/>
          <a:stretch>
            <a:fillRect/>
          </a:stretch>
        </p:blipFill>
        <p:spPr bwMode="auto">
          <a:xfrm>
            <a:off x="4092590" y="3551870"/>
            <a:ext cx="4557698" cy="276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 descr="C:\Users\User\Downloads\20211007_095423(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782" y="3566617"/>
            <a:ext cx="3672408" cy="2754307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AppData\Local\Temp\Rar$DIa0.548\IMG-20210203-WA0084.jpg"/>
          <p:cNvPicPr>
            <a:picLocks noChangeAspect="1" noChangeArrowheads="1"/>
          </p:cNvPicPr>
          <p:nvPr/>
        </p:nvPicPr>
        <p:blipFill>
          <a:blip r:embed="rId2" cstate="print"/>
          <a:srcRect b="7198"/>
          <a:stretch>
            <a:fillRect/>
          </a:stretch>
        </p:blipFill>
        <p:spPr bwMode="auto">
          <a:xfrm>
            <a:off x="2934277" y="3960992"/>
            <a:ext cx="3528392" cy="2450695"/>
          </a:xfrm>
          <a:prstGeom prst="rect">
            <a:avLst/>
          </a:prstGeom>
          <a:noFill/>
        </p:spPr>
      </p:pic>
      <p:pic>
        <p:nvPicPr>
          <p:cNvPr id="6" name="Picture 5" descr="C:\Users\User\Downloads\IMG_20220818_115625.jpg"/>
          <p:cNvPicPr>
            <a:picLocks noChangeAspect="1" noChangeArrowheads="1"/>
          </p:cNvPicPr>
          <p:nvPr/>
        </p:nvPicPr>
        <p:blipFill>
          <a:blip r:embed="rId3" cstate="print"/>
          <a:srcRect l="7437"/>
          <a:stretch>
            <a:fillRect/>
          </a:stretch>
        </p:blipFill>
        <p:spPr bwMode="auto">
          <a:xfrm>
            <a:off x="6629400" y="2155280"/>
            <a:ext cx="2330491" cy="33569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30" y="265479"/>
            <a:ext cx="8743066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Региональный проект «Современные дети»</a:t>
            </a:r>
            <a:endParaRPr lang="ru-RU" sz="3600" b="1" dirty="0"/>
          </a:p>
        </p:txBody>
      </p:sp>
      <p:pic>
        <p:nvPicPr>
          <p:cNvPr id="3" name="Picture 2" descr="C:\Users\User\AppData\Local\Temp\Rar$DIa0.611\ДОУ 20 Н.Т. (3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2956" y="1185198"/>
            <a:ext cx="3528392" cy="2647948"/>
          </a:xfrm>
          <a:prstGeom prst="rect">
            <a:avLst/>
          </a:prstGeom>
          <a:noFill/>
        </p:spPr>
      </p:pic>
      <p:pic>
        <p:nvPicPr>
          <p:cNvPr id="5" name="Picture 4" descr="C:\Users\User\AppData\Local\Temp\Rar$DIa0.858\IMG-20210203-WA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951" y="2022590"/>
            <a:ext cx="2589752" cy="3453003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477787"/>
            <a:ext cx="8441312" cy="1006161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Кадетское движение</a:t>
            </a:r>
            <a:endParaRPr lang="ru-RU" sz="4000" dirty="0"/>
          </a:p>
        </p:txBody>
      </p:sp>
      <p:pic>
        <p:nvPicPr>
          <p:cNvPr id="4" name="Picture 2" descr="C:\Users\User\Desktop\кадетф для М.М\фото\IMG_7289.JPG"/>
          <p:cNvPicPr>
            <a:picLocks noChangeAspect="1" noChangeArrowheads="1"/>
          </p:cNvPicPr>
          <p:nvPr/>
        </p:nvPicPr>
        <p:blipFill>
          <a:blip r:embed="rId2" cstate="print"/>
          <a:srcRect t="21572"/>
          <a:stretch>
            <a:fillRect/>
          </a:stretch>
        </p:blipFill>
        <p:spPr bwMode="auto">
          <a:xfrm>
            <a:off x="4389891" y="3875314"/>
            <a:ext cx="4378439" cy="2575456"/>
          </a:xfrm>
          <a:prstGeom prst="rect">
            <a:avLst/>
          </a:prstGeom>
          <a:noFill/>
        </p:spPr>
      </p:pic>
      <p:pic>
        <p:nvPicPr>
          <p:cNvPr id="6" name="Picture 3" descr="C:\Users\User\Desktop\кадетф для М.М\фото\DSC_0052.JPG"/>
          <p:cNvPicPr>
            <a:picLocks noChangeAspect="1" noChangeArrowheads="1"/>
          </p:cNvPicPr>
          <p:nvPr/>
        </p:nvPicPr>
        <p:blipFill>
          <a:blip r:embed="rId3" cstate="print"/>
          <a:srcRect t="4511"/>
          <a:stretch>
            <a:fillRect/>
          </a:stretch>
        </p:blipFill>
        <p:spPr bwMode="auto">
          <a:xfrm>
            <a:off x="392152" y="4027712"/>
            <a:ext cx="3787968" cy="2411383"/>
          </a:xfrm>
          <a:prstGeom prst="rect">
            <a:avLst/>
          </a:prstGeom>
          <a:noFill/>
        </p:spPr>
      </p:pic>
      <p:pic>
        <p:nvPicPr>
          <p:cNvPr id="3" name="Picture 2" descr="https://www.tulapressa.ru/wp-content/uploads/2021/09/29/Screenshot_2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17747" r="4270" b="1175"/>
          <a:stretch>
            <a:fillRect/>
          </a:stretch>
        </p:blipFill>
        <p:spPr bwMode="auto">
          <a:xfrm>
            <a:off x="394586" y="1318997"/>
            <a:ext cx="4580191" cy="2587539"/>
          </a:xfrm>
          <a:prstGeom prst="rect">
            <a:avLst/>
          </a:prstGeom>
          <a:noFill/>
        </p:spPr>
      </p:pic>
      <p:pic>
        <p:nvPicPr>
          <p:cNvPr id="7" name="Picture 8" descr="C:\Users\User\Desktop\DSC_02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0332" y="1326061"/>
            <a:ext cx="3607930" cy="2407166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66508"/>
            <a:ext cx="8441312" cy="90632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Calibri Light" pitchFamily="34" charset="0"/>
              </a:rPr>
              <a:t>ПАРТНЕРСТВО  </a:t>
            </a:r>
            <a:br>
              <a:rPr lang="ru-RU" sz="3200" b="1" dirty="0" smtClean="0">
                <a:latin typeface="Calibri Light" pitchFamily="34" charset="0"/>
              </a:rPr>
            </a:br>
            <a:r>
              <a:rPr lang="ru-RU" sz="3200" b="1" dirty="0" smtClean="0">
                <a:latin typeface="Calibri Light" pitchFamily="34" charset="0"/>
              </a:rPr>
              <a:t>центров образования «Точка роста»</a:t>
            </a:r>
            <a:endParaRPr lang="ru-RU" sz="32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249382" y="1598142"/>
          <a:ext cx="8703425" cy="4378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578523"/>
            <a:ext cx="8441312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Участники слета базовых площадок</a:t>
            </a:r>
            <a:endParaRPr lang="ru-RU" sz="4000" b="1" dirty="0"/>
          </a:p>
        </p:txBody>
      </p:sp>
      <p:graphicFrame>
        <p:nvGraphicFramePr>
          <p:cNvPr id="4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890070"/>
              </p:ext>
            </p:extLst>
          </p:nvPr>
        </p:nvGraphicFramePr>
        <p:xfrm>
          <a:off x="323528" y="155679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895" y="537333"/>
            <a:ext cx="8441312" cy="906329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Призовые места в региональных конкурсах</a:t>
            </a:r>
            <a:endParaRPr lang="ru-RU" sz="40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652665"/>
            <a:ext cx="8441312" cy="906329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Проект «Калининград – Владивосток: путешествие игрушек»</a:t>
            </a:r>
            <a:endParaRPr lang="ru-RU" sz="40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70080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537333"/>
            <a:ext cx="8441312" cy="90632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Региональный проект «Путь к успеху»</a:t>
            </a:r>
            <a:endParaRPr lang="ru-RU" sz="4000" b="1" dirty="0"/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330" y="685617"/>
            <a:ext cx="9292281" cy="906329"/>
          </a:xfrm>
        </p:spPr>
        <p:txBody>
          <a:bodyPr>
            <a:noAutofit/>
          </a:bodyPr>
          <a:lstStyle/>
          <a:p>
            <a:r>
              <a:rPr lang="ru-RU" sz="3400" b="1" dirty="0" smtClean="0"/>
              <a:t>Дополнительное образование </a:t>
            </a:r>
            <a:br>
              <a:rPr lang="ru-RU" sz="3400" b="1" dirty="0" smtClean="0"/>
            </a:br>
            <a:r>
              <a:rPr lang="ru-RU" sz="3400" b="1" dirty="0" smtClean="0"/>
              <a:t>в дошкольных образовательных организациях</a:t>
            </a:r>
            <a:endParaRPr lang="ru-RU" sz="3400" b="1" dirty="0"/>
          </a:p>
        </p:txBody>
      </p:sp>
      <p:pic>
        <p:nvPicPr>
          <p:cNvPr id="4" name="Picture 3" descr="C:\Users\User\Downloads\WPBR1452.JPG"/>
          <p:cNvPicPr>
            <a:picLocks noChangeAspect="1" noChangeArrowheads="1"/>
          </p:cNvPicPr>
          <p:nvPr/>
        </p:nvPicPr>
        <p:blipFill>
          <a:blip r:embed="rId2" cstate="print"/>
          <a:srcRect t="11845"/>
          <a:stretch>
            <a:fillRect/>
          </a:stretch>
        </p:blipFill>
        <p:spPr bwMode="auto">
          <a:xfrm>
            <a:off x="808974" y="1754661"/>
            <a:ext cx="3240360" cy="2142393"/>
          </a:xfrm>
          <a:prstGeom prst="rect">
            <a:avLst/>
          </a:prstGeom>
          <a:noFill/>
        </p:spPr>
      </p:pic>
      <p:pic>
        <p:nvPicPr>
          <p:cNvPr id="5" name="Picture 5" descr="C:\Users\User\Downloads\театр 6.jpg"/>
          <p:cNvPicPr>
            <a:picLocks noChangeAspect="1" noChangeArrowheads="1"/>
          </p:cNvPicPr>
          <p:nvPr/>
        </p:nvPicPr>
        <p:blipFill>
          <a:blip r:embed="rId3" cstate="print"/>
          <a:srcRect b="4701"/>
          <a:stretch>
            <a:fillRect/>
          </a:stretch>
        </p:blipFill>
        <p:spPr bwMode="auto">
          <a:xfrm>
            <a:off x="4730359" y="4004244"/>
            <a:ext cx="3240360" cy="2454225"/>
          </a:xfrm>
          <a:prstGeom prst="rect">
            <a:avLst/>
          </a:prstGeom>
          <a:noFill/>
        </p:spPr>
      </p:pic>
      <p:pic>
        <p:nvPicPr>
          <p:cNvPr id="6" name="Picture 7" descr="C:\Users\User\Downloads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4644" y="4005065"/>
            <a:ext cx="3240360" cy="2430271"/>
          </a:xfrm>
          <a:prstGeom prst="rect">
            <a:avLst/>
          </a:prstGeom>
          <a:noFill/>
        </p:spPr>
      </p:pic>
      <p:pic>
        <p:nvPicPr>
          <p:cNvPr id="7" name="Picture 3" descr="C:\Users\User\Downloads\IMG_030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t="11017"/>
          <a:stretch>
            <a:fillRect/>
          </a:stretch>
        </p:blipFill>
        <p:spPr bwMode="auto">
          <a:xfrm>
            <a:off x="5191701" y="1739473"/>
            <a:ext cx="3240360" cy="2162527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537333"/>
            <a:ext cx="8441312" cy="906329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Охват дополнительным образованием в ДОО</a:t>
            </a:r>
            <a:endParaRPr lang="ru-RU" sz="3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96098" y="1682580"/>
          <a:ext cx="7863017" cy="4141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76" y="471427"/>
            <a:ext cx="9292281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Кружки и секции в детских садах</a:t>
            </a:r>
            <a:endParaRPr lang="ru-RU" sz="3400" b="1" dirty="0"/>
          </a:p>
        </p:txBody>
      </p:sp>
      <p:pic>
        <p:nvPicPr>
          <p:cNvPr id="9" name="Picture 4" descr="C:\Users\User\Downloads\DSC02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9"/>
            <a:ext cx="3212174" cy="2409131"/>
          </a:xfrm>
          <a:prstGeom prst="rect">
            <a:avLst/>
          </a:prstGeom>
          <a:noFill/>
        </p:spPr>
      </p:pic>
      <p:pic>
        <p:nvPicPr>
          <p:cNvPr id="10" name="Picture 2" descr="C:\Users\User\Downloads\20211116_090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5403" y="1340768"/>
            <a:ext cx="4224471" cy="2376264"/>
          </a:xfrm>
          <a:prstGeom prst="rect">
            <a:avLst/>
          </a:prstGeom>
          <a:noFill/>
        </p:spPr>
      </p:pic>
      <p:pic>
        <p:nvPicPr>
          <p:cNvPr id="11" name="Picture 4" descr="C:\Users\User\Downloads\IMG_20211006_102809.jpg"/>
          <p:cNvPicPr>
            <a:picLocks noChangeAspect="1" noChangeArrowheads="1"/>
          </p:cNvPicPr>
          <p:nvPr/>
        </p:nvPicPr>
        <p:blipFill>
          <a:blip r:embed="rId4" cstate="print"/>
          <a:srcRect t="5616"/>
          <a:stretch>
            <a:fillRect/>
          </a:stretch>
        </p:blipFill>
        <p:spPr bwMode="auto">
          <a:xfrm>
            <a:off x="5119598" y="3842657"/>
            <a:ext cx="3539885" cy="2505827"/>
          </a:xfrm>
          <a:prstGeom prst="rect">
            <a:avLst/>
          </a:prstGeom>
          <a:noFill/>
        </p:spPr>
      </p:pic>
      <p:pic>
        <p:nvPicPr>
          <p:cNvPr id="12" name="Picture 2" descr="C:\Users\User\Downloads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824198"/>
            <a:ext cx="4032448" cy="2547975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4"/>
          <p:cNvGraphicFramePr>
            <a:graphicFrameLocks noGrp="1"/>
          </p:cNvGraphicFramePr>
          <p:nvPr>
            <p:ph idx="1"/>
          </p:nvPr>
        </p:nvGraphicFramePr>
        <p:xfrm>
          <a:off x="391297" y="919677"/>
          <a:ext cx="8431427" cy="506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644428"/>
            <a:ext cx="8441312" cy="90632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Динамика количества первоклассников</a:t>
            </a:r>
            <a:endParaRPr lang="ru-RU" sz="3600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77520855"/>
              </p:ext>
            </p:extLst>
          </p:nvPr>
        </p:nvGraphicFramePr>
        <p:xfrm>
          <a:off x="1268628" y="1479378"/>
          <a:ext cx="6540843" cy="4806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39536" y="1436916"/>
          <a:ext cx="7886700" cy="4816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5938" y="644428"/>
            <a:ext cx="8441312" cy="90632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Педагогические работники</a:t>
            </a:r>
            <a:endParaRPr lang="ru-RU" sz="3600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 descr="D:\Загрузки\IMG_3086.PNG"/>
          <p:cNvPicPr>
            <a:picLocks noChangeAspect="1" noChangeArrowheads="1"/>
          </p:cNvPicPr>
          <p:nvPr/>
        </p:nvPicPr>
        <p:blipFill>
          <a:blip r:embed="rId2" cstate="print"/>
          <a:srcRect t="14973" b="23903"/>
          <a:stretch>
            <a:fillRect/>
          </a:stretch>
        </p:blipFill>
        <p:spPr bwMode="auto">
          <a:xfrm>
            <a:off x="448105" y="3813819"/>
            <a:ext cx="2064435" cy="2652884"/>
          </a:xfrm>
          <a:prstGeom prst="rect">
            <a:avLst/>
          </a:prstGeom>
          <a:noFill/>
        </p:spPr>
      </p:pic>
      <p:pic>
        <p:nvPicPr>
          <p:cNvPr id="106498" name="Picture 2" descr="D:\Загрузки\IMG_30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310" y="1347529"/>
            <a:ext cx="3178947" cy="2384211"/>
          </a:xfrm>
          <a:prstGeom prst="rect">
            <a:avLst/>
          </a:prstGeom>
          <a:noFill/>
        </p:spPr>
      </p:pic>
      <p:pic>
        <p:nvPicPr>
          <p:cNvPr id="106500" name="Picture 4" descr="D:\Загрузки\IMG_3087.PNG"/>
          <p:cNvPicPr>
            <a:picLocks noChangeAspect="1" noChangeArrowheads="1"/>
          </p:cNvPicPr>
          <p:nvPr/>
        </p:nvPicPr>
        <p:blipFill>
          <a:blip r:embed="rId4" cstate="print"/>
          <a:srcRect t="7743"/>
          <a:stretch>
            <a:fillRect/>
          </a:stretch>
        </p:blipFill>
        <p:spPr bwMode="auto">
          <a:xfrm>
            <a:off x="5445211" y="1359245"/>
            <a:ext cx="3509320" cy="2428191"/>
          </a:xfrm>
          <a:prstGeom prst="rect">
            <a:avLst/>
          </a:prstGeom>
          <a:noFill/>
        </p:spPr>
      </p:pic>
      <p:pic>
        <p:nvPicPr>
          <p:cNvPr id="106499" name="Picture 3" descr="D:\Загрузки\IMG_309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4389" y="1567847"/>
            <a:ext cx="3447998" cy="4877325"/>
          </a:xfrm>
          <a:prstGeom prst="rect">
            <a:avLst/>
          </a:prstGeom>
          <a:noFill/>
        </p:spPr>
      </p:pic>
      <p:pic>
        <p:nvPicPr>
          <p:cNvPr id="106497" name="Picture 1" descr="D:\Загрузки\IMG_3092.PNG"/>
          <p:cNvPicPr>
            <a:picLocks noChangeAspect="1" noChangeArrowheads="1"/>
          </p:cNvPicPr>
          <p:nvPr/>
        </p:nvPicPr>
        <p:blipFill>
          <a:blip r:embed="rId6" cstate="print"/>
          <a:srcRect l="12917"/>
          <a:stretch>
            <a:fillRect/>
          </a:stretch>
        </p:blipFill>
        <p:spPr bwMode="auto">
          <a:xfrm>
            <a:off x="6367851" y="3956130"/>
            <a:ext cx="2611393" cy="22490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331382"/>
            <a:ext cx="7913944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Дни открытых дверей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378197"/>
            <a:ext cx="87660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Процент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категорийности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педагогических работников составляет 54,9%. 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90144" y="682752"/>
          <a:ext cx="8341804" cy="471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197" y="636114"/>
            <a:ext cx="8441312" cy="90632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Обучение детей с ОВЗ, детей-инвалидов</a:t>
            </a:r>
            <a:endParaRPr lang="ru-RU" sz="36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93375516"/>
              </p:ext>
            </p:extLst>
          </p:nvPr>
        </p:nvGraphicFramePr>
        <p:xfrm>
          <a:off x="692730" y="1529543"/>
          <a:ext cx="7786255" cy="4795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644428"/>
            <a:ext cx="8441312" cy="906329"/>
          </a:xfrm>
        </p:spPr>
        <p:txBody>
          <a:bodyPr>
            <a:normAutofit/>
          </a:bodyPr>
          <a:lstStyle/>
          <a:p>
            <a:r>
              <a:rPr lang="ru-RU" sz="3600" b="1" i="1" dirty="0" smtClean="0"/>
              <a:t>Доступная среда</a:t>
            </a:r>
            <a:endParaRPr lang="ru-RU" sz="3600" dirty="0"/>
          </a:p>
        </p:txBody>
      </p:sp>
      <p:pic>
        <p:nvPicPr>
          <p:cNvPr id="2050" name="Picture 2" descr="D:\Загрузки\IMG_20220824_153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23914" y="1560772"/>
            <a:ext cx="5208003" cy="3906002"/>
          </a:xfrm>
          <a:prstGeom prst="rect">
            <a:avLst/>
          </a:prstGeom>
          <a:noFill/>
        </p:spPr>
      </p:pic>
      <p:pic>
        <p:nvPicPr>
          <p:cNvPr id="3" name="Picture 2" descr="Z:\ЭКОНОМИСТЫ\ИНФОРМАЦИЯ ПО  ПРОГРАММАМ 2022 год\Доступная среда\Фото  д.с 10\1656577794506.jpg"/>
          <p:cNvPicPr>
            <a:picLocks noChangeAspect="1" noChangeArrowheads="1"/>
          </p:cNvPicPr>
          <p:nvPr/>
        </p:nvPicPr>
        <p:blipFill>
          <a:blip r:embed="rId4" cstate="print"/>
          <a:srcRect t="26040" r="5615"/>
          <a:stretch>
            <a:fillRect/>
          </a:stretch>
        </p:blipFill>
        <p:spPr bwMode="auto">
          <a:xfrm>
            <a:off x="3652612" y="3864429"/>
            <a:ext cx="2478124" cy="2579024"/>
          </a:xfrm>
          <a:prstGeom prst="rect">
            <a:avLst/>
          </a:prstGeom>
          <a:noFill/>
        </p:spPr>
      </p:pic>
      <p:pic>
        <p:nvPicPr>
          <p:cNvPr id="2051" name="Picture 3" descr="D:\Загрузки\IMG_20220824_153226.jpg"/>
          <p:cNvPicPr>
            <a:picLocks noChangeAspect="1" noChangeArrowheads="1"/>
          </p:cNvPicPr>
          <p:nvPr/>
        </p:nvPicPr>
        <p:blipFill>
          <a:blip r:embed="rId5" cstate="print"/>
          <a:srcRect l="5687" t="12066" r="43576" b="9333"/>
          <a:stretch>
            <a:fillRect/>
          </a:stretch>
        </p:blipFill>
        <p:spPr bwMode="auto">
          <a:xfrm rot="5400000">
            <a:off x="689362" y="1199769"/>
            <a:ext cx="3601944" cy="4185103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3" y="492028"/>
            <a:ext cx="8441312" cy="90632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ДООЦ</a:t>
            </a:r>
            <a:endParaRPr lang="ru-RU" sz="3600" b="1" dirty="0"/>
          </a:p>
        </p:txBody>
      </p:sp>
      <p:pic>
        <p:nvPicPr>
          <p:cNvPr id="1026" name="Picture 2" descr="Z:\ЭКОНОМИСТЫ\ИНФОРМАЦИЯ ПО  ПРОГРАММАМ 2022 год\Доступная среда\Фото  д.с 10\1656577794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413457" y="34279114"/>
            <a:ext cx="6073457" cy="8066311"/>
          </a:xfrm>
          <a:prstGeom prst="rect">
            <a:avLst/>
          </a:prstGeom>
          <a:noFill/>
        </p:spPr>
      </p:pic>
      <p:pic>
        <p:nvPicPr>
          <p:cNvPr id="1028" name="Picture 4" descr="D:\Загрузки\IMG_20210406_130728.jpg"/>
          <p:cNvPicPr>
            <a:picLocks noChangeAspect="1" noChangeArrowheads="1"/>
          </p:cNvPicPr>
          <p:nvPr/>
        </p:nvPicPr>
        <p:blipFill>
          <a:blip r:embed="rId3" cstate="print"/>
          <a:srcRect b="5043"/>
          <a:stretch>
            <a:fillRect/>
          </a:stretch>
        </p:blipFill>
        <p:spPr bwMode="auto">
          <a:xfrm>
            <a:off x="1138664" y="1331669"/>
            <a:ext cx="6840564" cy="487168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3" y="513800"/>
            <a:ext cx="8441312" cy="90632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ДООЦ</a:t>
            </a:r>
            <a:endParaRPr lang="ru-RU" sz="3600" b="1" dirty="0"/>
          </a:p>
        </p:txBody>
      </p:sp>
      <p:pic>
        <p:nvPicPr>
          <p:cNvPr id="1026" name="Picture 2" descr="Z:\ЭКОНОМИСТЫ\ИНФОРМАЦИЯ ПО  ПРОГРАММАМ 2022 год\Доступная среда\Фото  д.с 10\1656577794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413457" y="34279114"/>
            <a:ext cx="6073457" cy="8066311"/>
          </a:xfrm>
          <a:prstGeom prst="rect">
            <a:avLst/>
          </a:prstGeom>
          <a:noFill/>
        </p:spPr>
      </p:pic>
      <p:pic>
        <p:nvPicPr>
          <p:cNvPr id="1027" name="Picture 3" descr="D:\Загрузки\100_64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0464" y="1300460"/>
            <a:ext cx="6655480" cy="4991612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644428"/>
            <a:ext cx="8441312" cy="90632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МБОУ </a:t>
            </a:r>
            <a:r>
              <a:rPr lang="ru-RU" sz="3600" b="1" dirty="0" err="1" smtClean="0"/>
              <a:t>ЦДиК</a:t>
            </a:r>
            <a:endParaRPr lang="ru-RU" sz="3600" b="1" dirty="0"/>
          </a:p>
        </p:txBody>
      </p:sp>
      <p:pic>
        <p:nvPicPr>
          <p:cNvPr id="3077" name="Picture 5" descr="C:\Users\User\AppData\Local\Temp\Rar$DRa6236.33638\Фото ЦДиК\b007ba6f-cd4c-4ea0-a7ed-9e02dc127e09.jpeg"/>
          <p:cNvPicPr>
            <a:picLocks noChangeAspect="1" noChangeArrowheads="1"/>
          </p:cNvPicPr>
          <p:nvPr/>
        </p:nvPicPr>
        <p:blipFill>
          <a:blip r:embed="rId2"/>
          <a:srcRect t="9238"/>
          <a:stretch>
            <a:fillRect/>
          </a:stretch>
        </p:blipFill>
        <p:spPr bwMode="auto">
          <a:xfrm>
            <a:off x="903514" y="1477050"/>
            <a:ext cx="7021286" cy="47795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644428"/>
            <a:ext cx="8441312" cy="90632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МБОУ </a:t>
            </a:r>
            <a:r>
              <a:rPr lang="ru-RU" sz="3600" b="1" dirty="0" err="1" smtClean="0"/>
              <a:t>ЦДиК</a:t>
            </a:r>
            <a:endParaRPr lang="ru-RU" sz="3600" b="1" dirty="0"/>
          </a:p>
        </p:txBody>
      </p:sp>
      <p:pic>
        <p:nvPicPr>
          <p:cNvPr id="3075" name="Picture 3" descr="C:\Users\User\AppData\Local\Temp\Rar$DRa6236.30044\Фото ЦДиК\IMG-20220325-WA0007.jpg"/>
          <p:cNvPicPr>
            <a:picLocks noChangeAspect="1" noChangeArrowheads="1"/>
          </p:cNvPicPr>
          <p:nvPr/>
        </p:nvPicPr>
        <p:blipFill>
          <a:blip r:embed="rId2"/>
          <a:srcRect b="14807"/>
          <a:stretch>
            <a:fillRect/>
          </a:stretch>
        </p:blipFill>
        <p:spPr bwMode="auto">
          <a:xfrm>
            <a:off x="877430" y="1423151"/>
            <a:ext cx="7461023" cy="4767199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644428"/>
            <a:ext cx="8441312" cy="90632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Обучение детей мигрантов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66077" y="1665477"/>
            <a:ext cx="863871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2000" dirty="0" smtClean="0"/>
              <a:t> обеспечение обучающихся необходимыми учебниками </a:t>
            </a:r>
          </a:p>
          <a:p>
            <a:r>
              <a:rPr lang="ru-RU" sz="2000" dirty="0" smtClean="0"/>
              <a:t>   и учебными пособиями</a:t>
            </a:r>
          </a:p>
          <a:p>
            <a:endParaRPr lang="ru-RU" sz="2000" dirty="0" smtClean="0"/>
          </a:p>
          <a:p>
            <a:pPr>
              <a:buFontTx/>
              <a:buChar char="-"/>
            </a:pPr>
            <a:r>
              <a:rPr lang="ru-RU" sz="2000" dirty="0" smtClean="0"/>
              <a:t> методическая работа по обеспечению преподавания русского языка </a:t>
            </a:r>
          </a:p>
          <a:p>
            <a:r>
              <a:rPr lang="ru-RU" sz="2000" dirty="0" smtClean="0"/>
              <a:t>  по индивидуальным программам</a:t>
            </a:r>
          </a:p>
          <a:p>
            <a:endParaRPr lang="ru-RU" sz="2000" dirty="0" smtClean="0"/>
          </a:p>
          <a:p>
            <a:pPr>
              <a:buFontTx/>
              <a:buChar char="-"/>
            </a:pPr>
            <a:r>
              <a:rPr lang="ru-RU" sz="2000" dirty="0" smtClean="0"/>
              <a:t> проведение промежуточной аттестации для определения уровня обучения </a:t>
            </a:r>
          </a:p>
          <a:p>
            <a:r>
              <a:rPr lang="ru-RU" sz="2000" dirty="0" smtClean="0"/>
              <a:t>  в случае отсутствия у обучающихся документов, подтверждающих </a:t>
            </a:r>
          </a:p>
          <a:p>
            <a:r>
              <a:rPr lang="ru-RU" sz="2000" dirty="0" smtClean="0"/>
              <a:t>  уровень образования</a:t>
            </a:r>
          </a:p>
          <a:p>
            <a:endParaRPr lang="ru-RU" sz="2000" dirty="0" smtClean="0"/>
          </a:p>
          <a:p>
            <a:pPr>
              <a:buFontTx/>
              <a:buChar char="-"/>
            </a:pPr>
            <a:r>
              <a:rPr lang="ru-RU" sz="2000" dirty="0" smtClean="0"/>
              <a:t> оказание квалифицированной психологической помощи сотрудниками </a:t>
            </a:r>
          </a:p>
          <a:p>
            <a:r>
              <a:rPr lang="ru-RU" sz="2000" dirty="0" smtClean="0"/>
              <a:t>  МБОУ </a:t>
            </a:r>
            <a:r>
              <a:rPr lang="ru-RU" sz="2000" dirty="0" err="1" smtClean="0"/>
              <a:t>ЦДиК</a:t>
            </a:r>
            <a:r>
              <a:rPr lang="ru-RU" sz="2000" dirty="0" smtClean="0"/>
              <a:t> готовы  детям и их родителям, а также педагогам </a:t>
            </a:r>
            <a:r>
              <a:rPr lang="ru-RU" sz="2000" dirty="0" err="1" smtClean="0"/>
              <a:t>психолого</a:t>
            </a:r>
            <a:r>
              <a:rPr lang="ru-RU" sz="2000" dirty="0" smtClean="0"/>
              <a:t>-</a:t>
            </a:r>
          </a:p>
          <a:p>
            <a:r>
              <a:rPr lang="ru-RU" sz="2000" dirty="0" smtClean="0"/>
              <a:t>  педагогическому сопровождению детей мигрантов 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776233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Состояние успеваемости и качества знаний обучающихся за 2021-2022 учебный год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0779" y="1989947"/>
            <a:ext cx="77925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smtClean="0"/>
              <a:t> Качество знаний на 3,2% ниже чем в 2020-2021 г.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981513" y="2433523"/>
          <a:ext cx="738109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776233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Низкий уровень </a:t>
            </a:r>
            <a:r>
              <a:rPr lang="ru-RU" sz="3600" b="1" dirty="0" err="1" smtClean="0"/>
              <a:t>обученности</a:t>
            </a:r>
            <a:endParaRPr lang="ru-RU" sz="36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4525" y="2181139"/>
            <a:ext cx="2664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88925" y="2039257"/>
          <a:ext cx="858293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D:\Загрузки\IMG_3104.PNG"/>
          <p:cNvPicPr>
            <a:picLocks noChangeAspect="1" noChangeArrowheads="1"/>
          </p:cNvPicPr>
          <p:nvPr/>
        </p:nvPicPr>
        <p:blipFill>
          <a:blip r:embed="rId2" cstate="print"/>
          <a:srcRect b="4430"/>
          <a:stretch>
            <a:fillRect/>
          </a:stretch>
        </p:blipFill>
        <p:spPr bwMode="auto">
          <a:xfrm>
            <a:off x="288925" y="1528308"/>
            <a:ext cx="3836308" cy="274977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331382"/>
            <a:ext cx="7913944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Дни открытых дверей</a:t>
            </a:r>
            <a:endParaRPr lang="ru-RU" dirty="0"/>
          </a:p>
        </p:txBody>
      </p:sp>
      <p:pic>
        <p:nvPicPr>
          <p:cNvPr id="5124" name="Picture 4" descr="D:\Загрузки\IMG_3113 (1).PNG"/>
          <p:cNvPicPr>
            <a:picLocks noChangeAspect="1" noChangeArrowheads="1"/>
          </p:cNvPicPr>
          <p:nvPr/>
        </p:nvPicPr>
        <p:blipFill>
          <a:blip r:embed="rId3"/>
          <a:srcRect l="7477" r="17137"/>
          <a:stretch>
            <a:fillRect/>
          </a:stretch>
        </p:blipFill>
        <p:spPr bwMode="auto">
          <a:xfrm>
            <a:off x="5029198" y="1478418"/>
            <a:ext cx="3810000" cy="2734356"/>
          </a:xfrm>
          <a:prstGeom prst="rect">
            <a:avLst/>
          </a:prstGeom>
          <a:noFill/>
        </p:spPr>
      </p:pic>
      <p:pic>
        <p:nvPicPr>
          <p:cNvPr id="5125" name="Picture 5" descr="D:\Загрузки\IMG_3106.PNG"/>
          <p:cNvPicPr>
            <a:picLocks noChangeAspect="1" noChangeArrowheads="1"/>
          </p:cNvPicPr>
          <p:nvPr/>
        </p:nvPicPr>
        <p:blipFill>
          <a:blip r:embed="rId4" cstate="print"/>
          <a:srcRect t="16587"/>
          <a:stretch>
            <a:fillRect/>
          </a:stretch>
        </p:blipFill>
        <p:spPr bwMode="auto">
          <a:xfrm>
            <a:off x="2052415" y="3439887"/>
            <a:ext cx="4838246" cy="3026795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6" y="632232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Качество знаний</a:t>
            </a:r>
            <a:endParaRPr lang="ru-RU" sz="36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4525" y="2181139"/>
            <a:ext cx="2664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288925" y="1538513"/>
          <a:ext cx="85067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228606" y="5791199"/>
            <a:ext cx="82735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МБОУ СОШ № 18, МБОУ СОШ № 59, МАОУ СОШ № 61, МБОУ гимназия, МБОУ лицей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улучшили показатели по сравнению с 2021-2022 учебным годом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" y="686661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Охват дополнительным образованием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8925" y="1483842"/>
            <a:ext cx="81148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/>
              <a:t>Общий охват дополнительным образованием 2551 человек</a:t>
            </a:r>
          </a:p>
          <a:p>
            <a:r>
              <a:rPr lang="ru-RU" sz="2000" b="1" dirty="0" smtClean="0"/>
              <a:t>Количество детей  охваченных  дополнительным образованием </a:t>
            </a:r>
          </a:p>
          <a:p>
            <a:r>
              <a:rPr lang="ru-RU" sz="2000" b="1" dirty="0" smtClean="0"/>
              <a:t>(когда ребенок учитывался один раз) составляет 2122 ребенка (83%).</a:t>
            </a:r>
            <a:endParaRPr lang="ru-RU" sz="20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88925" y="2536371"/>
          <a:ext cx="8670018" cy="4002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642257"/>
          <a:ext cx="9144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0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776233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ДООЦ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4527" y="2181141"/>
            <a:ext cx="828726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smtClean="0"/>
              <a:t>МКОУ СОШ № 3, МКОУ «ЦО № 12» - 4 группы  – 60 ч.</a:t>
            </a:r>
          </a:p>
          <a:p>
            <a:endParaRPr lang="ru-RU" sz="2800" dirty="0" smtClean="0"/>
          </a:p>
          <a:p>
            <a:r>
              <a:rPr lang="ru-RU" sz="2800" dirty="0" smtClean="0"/>
              <a:t>МКОУ ЦО № 4, МБОУ лицея, МАОУ СОШ № 61, </a:t>
            </a:r>
          </a:p>
          <a:p>
            <a:r>
              <a:rPr lang="ru-RU" sz="2800" dirty="0" smtClean="0"/>
              <a:t>МБОУ СОШ № 22, МБОУ СОШ № 59, МКДОУ </a:t>
            </a:r>
            <a:r>
              <a:rPr lang="ru-RU" sz="2800" dirty="0" err="1" smtClean="0"/>
              <a:t>д</a:t>
            </a:r>
            <a:r>
              <a:rPr lang="ru-RU" sz="2800" dirty="0" smtClean="0"/>
              <a:t>/с </a:t>
            </a:r>
          </a:p>
          <a:p>
            <a:r>
              <a:rPr lang="ru-RU" sz="2800" dirty="0" err="1" smtClean="0"/>
              <a:t>общеразвивающего</a:t>
            </a:r>
            <a:r>
              <a:rPr lang="ru-RU" sz="2800" dirty="0" smtClean="0"/>
              <a:t> вида № 1, МКДОУ </a:t>
            </a:r>
            <a:r>
              <a:rPr lang="ru-RU" sz="2800" dirty="0" err="1" smtClean="0"/>
              <a:t>д</a:t>
            </a:r>
            <a:r>
              <a:rPr lang="ru-RU" sz="2800" dirty="0" smtClean="0"/>
              <a:t>/с № 35 </a:t>
            </a:r>
          </a:p>
          <a:p>
            <a:r>
              <a:rPr lang="ru-RU" sz="2800" dirty="0" smtClean="0"/>
              <a:t>ДООЦ, муниципального стадиона, спортивного зала</a:t>
            </a:r>
          </a:p>
          <a:p>
            <a:r>
              <a:rPr lang="ru-RU" sz="2800" dirty="0" smtClean="0"/>
              <a:t>УМК – 32 группы 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776233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ДООЦ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48248" y="2107076"/>
            <a:ext cx="753770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За учебный год было проведено:</a:t>
            </a:r>
          </a:p>
          <a:p>
            <a:r>
              <a:rPr lang="ru-RU" sz="2400" dirty="0" smtClean="0"/>
              <a:t>- 9  первенств ДООЦ;</a:t>
            </a:r>
          </a:p>
          <a:p>
            <a:pPr>
              <a:buFontTx/>
              <a:buChar char="-"/>
            </a:pPr>
            <a:r>
              <a:rPr lang="ru-RU" sz="2400" dirty="0" smtClean="0"/>
              <a:t>11 первенств городов Новомосковск, Донской, </a:t>
            </a:r>
          </a:p>
          <a:p>
            <a:r>
              <a:rPr lang="ru-RU" sz="2400" dirty="0" smtClean="0"/>
              <a:t>                                             Ефремов, Северо-Задонск, Тула</a:t>
            </a:r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Всего приняло участие 112 спортсменов, 9 первых мест </a:t>
            </a:r>
          </a:p>
          <a:p>
            <a:r>
              <a:rPr lang="ru-RU" sz="2400" dirty="0" smtClean="0"/>
              <a:t>и  33 призовых.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МБУДО ДЮСШ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424543" y="1447802"/>
          <a:ext cx="8294914" cy="4844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24562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Достижения ДЮСШ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0999" y="1519521"/>
            <a:ext cx="9273693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dirty="0" smtClean="0"/>
              <a:t>Поляков Дмитрий</a:t>
            </a:r>
          </a:p>
          <a:p>
            <a:pPr>
              <a:buFontTx/>
              <a:buChar char="-"/>
            </a:pPr>
            <a:r>
              <a:rPr lang="ru-RU" sz="2400" dirty="0" smtClean="0"/>
              <a:t> </a:t>
            </a:r>
            <a:r>
              <a:rPr lang="ru-RU" dirty="0" smtClean="0"/>
              <a:t>победитель международного турнира по боксу «Янтарные перчатки», посвященного</a:t>
            </a:r>
          </a:p>
          <a:p>
            <a:r>
              <a:rPr lang="ru-RU" dirty="0" smtClean="0"/>
              <a:t>  памяти Заслуженного тренера России В. </a:t>
            </a:r>
            <a:r>
              <a:rPr lang="ru-RU" dirty="0" err="1" smtClean="0"/>
              <a:t>Рубова</a:t>
            </a:r>
            <a:r>
              <a:rPr lang="ru-RU" dirty="0" smtClean="0"/>
              <a:t> в Калининграде </a:t>
            </a:r>
          </a:p>
          <a:p>
            <a:pPr>
              <a:buFontTx/>
              <a:buChar char="-"/>
            </a:pPr>
            <a:r>
              <a:rPr lang="ru-RU" dirty="0" smtClean="0"/>
              <a:t>2 место в первенстве Центрального Федерального округа России по боксу </a:t>
            </a:r>
          </a:p>
          <a:p>
            <a:r>
              <a:rPr lang="ru-RU" dirty="0" smtClean="0"/>
              <a:t>  среди юношей 15-16 лет </a:t>
            </a:r>
          </a:p>
          <a:p>
            <a:r>
              <a:rPr lang="ru-RU" dirty="0" smtClean="0"/>
              <a:t>- 3 место в первенстве Центрального Совета Физкультурно-спортивного общества «Россия».</a:t>
            </a:r>
          </a:p>
          <a:p>
            <a:endParaRPr lang="ru-RU" sz="2000" b="1" i="1" dirty="0" smtClean="0"/>
          </a:p>
          <a:p>
            <a:r>
              <a:rPr lang="ru-RU" sz="2000" b="1" i="1" dirty="0" err="1" smtClean="0"/>
              <a:t>Чечин</a:t>
            </a:r>
            <a:r>
              <a:rPr lang="ru-RU" sz="2000" b="1" i="1" dirty="0" smtClean="0"/>
              <a:t> Владислав </a:t>
            </a:r>
          </a:p>
          <a:p>
            <a:pPr>
              <a:buFontTx/>
              <a:buChar char="-"/>
            </a:pPr>
            <a:r>
              <a:rPr lang="ru-RU" sz="2400" dirty="0" smtClean="0"/>
              <a:t> </a:t>
            </a:r>
            <a:r>
              <a:rPr lang="ru-RU" dirty="0" smtClean="0"/>
              <a:t>1 место в первенстве Центрального Федерального округа России по боксу среди </a:t>
            </a:r>
          </a:p>
          <a:p>
            <a:r>
              <a:rPr lang="ru-RU" dirty="0" smtClean="0"/>
              <a:t>   юниоров 17-18 лет </a:t>
            </a:r>
          </a:p>
          <a:p>
            <a:pPr>
              <a:buFontTx/>
              <a:buChar char="-"/>
            </a:pPr>
            <a:r>
              <a:rPr lang="ru-RU" dirty="0" smtClean="0"/>
              <a:t> бронзовый призер первенства России по боксу среди юниоров</a:t>
            </a:r>
          </a:p>
          <a:p>
            <a:r>
              <a:rPr lang="ru-RU" dirty="0" smtClean="0"/>
              <a:t> </a:t>
            </a:r>
          </a:p>
          <a:p>
            <a:r>
              <a:rPr lang="ru-RU" sz="2000" b="1" i="1" dirty="0" smtClean="0"/>
              <a:t>Карпенко Антон </a:t>
            </a:r>
          </a:p>
          <a:p>
            <a:pPr>
              <a:buFontTx/>
              <a:buChar char="-"/>
            </a:pPr>
            <a:r>
              <a:rPr lang="ru-RU" dirty="0" smtClean="0"/>
              <a:t> 3 место в Кубке Губернатора Ярославской области по боксу в турнире класса «А» </a:t>
            </a:r>
          </a:p>
          <a:p>
            <a:r>
              <a:rPr lang="ru-RU" dirty="0" smtClean="0"/>
              <a:t>   среди мужчин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24562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Достижения ДЮСШ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0998" y="1519520"/>
            <a:ext cx="8334974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dirty="0" err="1" smtClean="0"/>
              <a:t>Арабян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Шакро</a:t>
            </a:r>
            <a:endParaRPr lang="ru-RU" sz="2000" b="1" i="1" dirty="0" smtClean="0"/>
          </a:p>
          <a:p>
            <a:pPr>
              <a:buFontTx/>
              <a:buChar char="-"/>
            </a:pPr>
            <a:r>
              <a:rPr lang="ru-RU" dirty="0" smtClean="0"/>
              <a:t> 3 место на ХХХII Всероссийских соревнованиях по боксу класса «А» «</a:t>
            </a:r>
            <a:r>
              <a:rPr lang="ru-RU" dirty="0" err="1" smtClean="0"/>
              <a:t>Гран-Тулы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r>
              <a:rPr lang="ru-RU" sz="2000" b="1" i="1" dirty="0" err="1" smtClean="0"/>
              <a:t>Муталибов</a:t>
            </a:r>
            <a:r>
              <a:rPr lang="ru-RU" sz="2000" b="1" i="1" dirty="0" smtClean="0"/>
              <a:t> Шамиль</a:t>
            </a:r>
            <a:r>
              <a:rPr lang="ru-RU" sz="2000" dirty="0" smtClean="0"/>
              <a:t> </a:t>
            </a:r>
          </a:p>
          <a:p>
            <a:r>
              <a:rPr lang="ru-RU" dirty="0" smtClean="0"/>
              <a:t> - 1 место в первенстве Центрального Федерального округа России по спортивной </a:t>
            </a:r>
          </a:p>
          <a:p>
            <a:r>
              <a:rPr lang="ru-RU" dirty="0" smtClean="0"/>
              <a:t>   борьбе в дисциплине «греко-римская борьба» среди юношей до 16 лет </a:t>
            </a:r>
          </a:p>
          <a:p>
            <a:pPr>
              <a:buFontTx/>
              <a:buChar char="-"/>
            </a:pPr>
            <a:r>
              <a:rPr lang="ru-RU" dirty="0" smtClean="0"/>
              <a:t> 3 место в первенстве ЦФО среди юношей до 18 лет </a:t>
            </a:r>
          </a:p>
          <a:p>
            <a:pPr>
              <a:buFontTx/>
              <a:buChar char="-"/>
            </a:pPr>
            <a:r>
              <a:rPr lang="ru-RU" dirty="0" smtClean="0"/>
              <a:t> победитель первенства ОГФСО «Юность России» по спортивной борьбе</a:t>
            </a:r>
          </a:p>
          <a:p>
            <a:r>
              <a:rPr lang="ru-RU" dirty="0" smtClean="0"/>
              <a:t>  (в дисциплине греко-римская борьба)</a:t>
            </a:r>
          </a:p>
          <a:p>
            <a:endParaRPr lang="ru-RU" dirty="0" smtClean="0"/>
          </a:p>
          <a:p>
            <a:r>
              <a:rPr lang="ru-RU" sz="2000" b="1" dirty="0" smtClean="0"/>
              <a:t>Чемпионат и первенство Центрального Федерального округа России</a:t>
            </a:r>
          </a:p>
          <a:p>
            <a:r>
              <a:rPr lang="ru-RU" sz="2000" b="1" dirty="0" smtClean="0"/>
              <a:t>  по спортивной борьбе в дисциплине «панкратион» </a:t>
            </a:r>
          </a:p>
          <a:p>
            <a:r>
              <a:rPr lang="ru-RU" dirty="0" smtClean="0"/>
              <a:t>1 место </a:t>
            </a:r>
            <a:r>
              <a:rPr lang="ru-RU" i="1" dirty="0" err="1" smtClean="0"/>
              <a:t>Магомадов</a:t>
            </a:r>
            <a:r>
              <a:rPr lang="ru-RU" i="1" dirty="0" smtClean="0"/>
              <a:t> </a:t>
            </a:r>
            <a:r>
              <a:rPr lang="ru-RU" i="1" dirty="0" err="1" smtClean="0"/>
              <a:t>Асхаб</a:t>
            </a:r>
            <a:endParaRPr lang="ru-RU" i="1" dirty="0" smtClean="0"/>
          </a:p>
          <a:p>
            <a:r>
              <a:rPr lang="ru-RU" dirty="0" smtClean="0"/>
              <a:t>2 место </a:t>
            </a:r>
            <a:r>
              <a:rPr lang="ru-RU" i="1" dirty="0" smtClean="0"/>
              <a:t>Пашков Семен, Паутов Александр, </a:t>
            </a:r>
            <a:r>
              <a:rPr lang="ru-RU" i="1" dirty="0" err="1" smtClean="0"/>
              <a:t>Переверзев</a:t>
            </a:r>
            <a:r>
              <a:rPr lang="ru-RU" i="1" dirty="0" smtClean="0"/>
              <a:t> Владислав</a:t>
            </a:r>
          </a:p>
          <a:p>
            <a:r>
              <a:rPr lang="ru-RU" dirty="0" smtClean="0"/>
              <a:t>3 место </a:t>
            </a:r>
            <a:r>
              <a:rPr lang="ru-RU" i="1" dirty="0" smtClean="0"/>
              <a:t>Кабанов Юрий и Королев Дмитрий</a:t>
            </a:r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24562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Достижения ДЮСШ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3377" y="1824320"/>
            <a:ext cx="8625759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2400" dirty="0" smtClean="0"/>
              <a:t> 11 победителей и 16 призеров первенств  Тульской области </a:t>
            </a:r>
          </a:p>
          <a:p>
            <a:r>
              <a:rPr lang="ru-RU" sz="2400" dirty="0" smtClean="0"/>
              <a:t>       по боксу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 4 победителя и 8 призеров первенств и чемпионатов Тульской </a:t>
            </a:r>
          </a:p>
          <a:p>
            <a:r>
              <a:rPr lang="ru-RU" sz="2400" dirty="0" smtClean="0"/>
              <a:t>      области по греко-римской борьбе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 7 победителей и 20 призеров первенств Тульской</a:t>
            </a:r>
          </a:p>
          <a:p>
            <a:r>
              <a:rPr lang="ru-RU" sz="2400" dirty="0" smtClean="0"/>
              <a:t>      по легкой атлетике. </a:t>
            </a:r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24562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МБОУ ДОД ДДЮТ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65989" y="1346149"/>
            <a:ext cx="840428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200" dirty="0" smtClean="0"/>
              <a:t>42 чел. - объединения технической направленности</a:t>
            </a:r>
          </a:p>
          <a:p>
            <a:endParaRPr lang="ru-RU" sz="1600" dirty="0" smtClean="0"/>
          </a:p>
          <a:p>
            <a:r>
              <a:rPr lang="ru-RU" sz="2200" dirty="0" smtClean="0"/>
              <a:t>109 чел. - объединения </a:t>
            </a:r>
            <a:r>
              <a:rPr lang="ru-RU" sz="2200" dirty="0" err="1" smtClean="0"/>
              <a:t>естественно-научной</a:t>
            </a:r>
            <a:r>
              <a:rPr lang="ru-RU" sz="2200" dirty="0" smtClean="0"/>
              <a:t> направленности</a:t>
            </a:r>
          </a:p>
          <a:p>
            <a:endParaRPr lang="ru-RU" sz="1600" dirty="0" smtClean="0"/>
          </a:p>
          <a:p>
            <a:r>
              <a:rPr lang="ru-RU" sz="2200" dirty="0" smtClean="0"/>
              <a:t>17 чел. - туристско-краеведческой направленности </a:t>
            </a:r>
          </a:p>
          <a:p>
            <a:endParaRPr lang="ru-RU" sz="2200" dirty="0" smtClean="0"/>
          </a:p>
          <a:p>
            <a:r>
              <a:rPr lang="ru-RU" sz="2200" dirty="0" smtClean="0"/>
              <a:t>166 чел. (дети-инвалиды – 2 ч.) - социально-педагогической</a:t>
            </a:r>
          </a:p>
          <a:p>
            <a:r>
              <a:rPr lang="ru-RU" sz="2200" dirty="0" smtClean="0"/>
              <a:t>             направленности</a:t>
            </a:r>
          </a:p>
          <a:p>
            <a:endParaRPr lang="ru-RU" sz="1600" dirty="0" smtClean="0"/>
          </a:p>
          <a:p>
            <a:r>
              <a:rPr lang="ru-RU" sz="2200" dirty="0" smtClean="0"/>
              <a:t>593 чел. (дети-инвалиды – 2 ч.) - художественной направленности </a:t>
            </a:r>
          </a:p>
          <a:p>
            <a:endParaRPr lang="ru-RU" sz="1600" dirty="0" smtClean="0"/>
          </a:p>
          <a:p>
            <a:r>
              <a:rPr lang="ru-RU" sz="2200" dirty="0" smtClean="0"/>
              <a:t>31 чел. - физкультурно-спортивной направленности</a:t>
            </a:r>
          </a:p>
          <a:p>
            <a:endParaRPr lang="ru-RU" sz="1600" dirty="0" smtClean="0"/>
          </a:p>
          <a:p>
            <a:r>
              <a:rPr lang="ru-RU" sz="2200" dirty="0" smtClean="0"/>
              <a:t>Детей, занимающихся в двух и более объединениях – 343 человека.</a:t>
            </a:r>
          </a:p>
          <a:p>
            <a:r>
              <a:rPr lang="ru-RU" sz="2200" b="1" dirty="0" smtClean="0"/>
              <a:t>Всего: 958 (детей-инвалидов – 4)</a:t>
            </a:r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460" y="702093"/>
            <a:ext cx="8441312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Региональный проект</a:t>
            </a:r>
            <a:br>
              <a:rPr lang="ru-RU" b="1" dirty="0" smtClean="0"/>
            </a:br>
            <a:r>
              <a:rPr lang="ru-RU" b="1" dirty="0" smtClean="0"/>
              <a:t>«Цифровая образовательная среда» </a:t>
            </a:r>
            <a:endParaRPr lang="ru-RU" b="1" dirty="0">
              <a:latin typeface="Calibri Light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gray">
          <a:xfrm>
            <a:off x="517880" y="2022902"/>
            <a:ext cx="830733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dirty="0" smtClean="0"/>
              <a:t>2021-2022 г.  </a:t>
            </a:r>
            <a:r>
              <a:rPr lang="ru-RU" sz="2000" b="1" dirty="0" smtClean="0"/>
              <a:t>97,8%</a:t>
            </a:r>
            <a:r>
              <a:rPr lang="ru-RU" sz="2000" dirty="0" smtClean="0"/>
              <a:t> общеобразовательных организаций </a:t>
            </a:r>
            <a:r>
              <a:rPr lang="ru-RU" sz="2000" dirty="0" err="1" smtClean="0"/>
              <a:t>Узловского</a:t>
            </a:r>
            <a:r>
              <a:rPr lang="ru-RU" sz="2000" dirty="0" smtClean="0"/>
              <a:t> района включены в работу по внедрению модели цифровой образовательной среды </a:t>
            </a:r>
            <a:endParaRPr lang="en-US" sz="2000" dirty="0"/>
          </a:p>
        </p:txBody>
      </p:sp>
      <p:pic>
        <p:nvPicPr>
          <p:cNvPr id="6147" name="Picture 3" descr="\\44FZ1\Users\Public\scan\Фото\фото бестужево\IMG-20220803-WA0008.jpg"/>
          <p:cNvPicPr>
            <a:picLocks noChangeAspect="1" noChangeArrowheads="1"/>
          </p:cNvPicPr>
          <p:nvPr/>
        </p:nvPicPr>
        <p:blipFill>
          <a:blip r:embed="rId2"/>
          <a:srcRect t="32778" b="25979"/>
          <a:stretch>
            <a:fillRect/>
          </a:stretch>
        </p:blipFill>
        <p:spPr bwMode="auto">
          <a:xfrm>
            <a:off x="502694" y="3117273"/>
            <a:ext cx="4308200" cy="3158835"/>
          </a:xfrm>
          <a:prstGeom prst="rect">
            <a:avLst/>
          </a:prstGeom>
          <a:noFill/>
        </p:spPr>
      </p:pic>
      <p:pic>
        <p:nvPicPr>
          <p:cNvPr id="6148" name="Picture 4" descr="\\44FZ1\Users\Public\scan\Фото\20220808_140954.jpeg"/>
          <p:cNvPicPr>
            <a:picLocks noChangeAspect="1" noChangeArrowheads="1"/>
          </p:cNvPicPr>
          <p:nvPr/>
        </p:nvPicPr>
        <p:blipFill>
          <a:blip r:embed="rId3" cstate="print"/>
          <a:srcRect l="4060" r="4770"/>
          <a:stretch>
            <a:fillRect/>
          </a:stretch>
        </p:blipFill>
        <p:spPr bwMode="auto">
          <a:xfrm>
            <a:off x="4987638" y="3143529"/>
            <a:ext cx="3773979" cy="3104611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24562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Достижения МБОУ ДОД ДДЮТ</a:t>
            </a:r>
            <a:endParaRPr lang="ru-RU" sz="36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587828" y="1524000"/>
          <a:ext cx="7859486" cy="4829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Загрузки\fa5fcc9009915dec75cb564a41c88af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5572" y="2416627"/>
            <a:ext cx="5050972" cy="378822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987" y="804649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Районное  детское общественное движение «РОССИЧ»</a:t>
            </a:r>
            <a:endParaRPr lang="ru-RU" sz="3600" b="1" dirty="0"/>
          </a:p>
        </p:txBody>
      </p:sp>
      <p:pic>
        <p:nvPicPr>
          <p:cNvPr id="4098" name="Picture 2" descr="D:\Загрузки\3495882a2d1972d7c1eb27f567e6fe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697" y="1804989"/>
            <a:ext cx="4615543" cy="3461657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24562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МБОУ </a:t>
            </a:r>
            <a:r>
              <a:rPr lang="ru-RU" sz="3600" b="1" dirty="0" err="1" smtClean="0"/>
              <a:t>ЦДиК</a:t>
            </a:r>
            <a:r>
              <a:rPr lang="ru-RU" sz="3600" b="1" dirty="0" smtClean="0"/>
              <a:t> результативность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96760" y="1479918"/>
            <a:ext cx="867122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В 2021-2022 </a:t>
            </a:r>
            <a:r>
              <a:rPr lang="ru-RU" sz="2400" dirty="0" err="1" smtClean="0"/>
              <a:t>уч</a:t>
            </a:r>
            <a:r>
              <a:rPr lang="ru-RU" sz="2400" dirty="0" smtClean="0"/>
              <a:t>. г. </a:t>
            </a:r>
          </a:p>
          <a:p>
            <a:endParaRPr lang="ru-RU" dirty="0" smtClean="0"/>
          </a:p>
          <a:p>
            <a:r>
              <a:rPr lang="ru-RU" sz="2400" dirty="0" smtClean="0"/>
              <a:t>431 консультация по вопросам обучения, воспитания и развития</a:t>
            </a:r>
          </a:p>
          <a:p>
            <a:r>
              <a:rPr lang="ru-RU" sz="2400" dirty="0" smtClean="0"/>
              <a:t>        детей, из них учителем-логопедом – 147 консультаций, </a:t>
            </a:r>
          </a:p>
          <a:p>
            <a:r>
              <a:rPr lang="ru-RU" sz="2400" dirty="0" smtClean="0"/>
              <a:t>                                  учителем-дефектологом – 45 консультаций, </a:t>
            </a:r>
          </a:p>
          <a:p>
            <a:r>
              <a:rPr lang="ru-RU" sz="2400" dirty="0" smtClean="0"/>
              <a:t>                                  педагогами-психологами -  239 консультаций</a:t>
            </a:r>
            <a:endParaRPr lang="ru-RU" sz="2400" dirty="0"/>
          </a:p>
        </p:txBody>
      </p:sp>
      <p:pic>
        <p:nvPicPr>
          <p:cNvPr id="3074" name="Picture 2" descr="C:\Users\User\AppData\Local\Temp\Rar$DRa5584.4622\фото работа\WP_20170203_14_23_56_Pro.jpg"/>
          <p:cNvPicPr>
            <a:picLocks noChangeAspect="1" noChangeArrowheads="1"/>
          </p:cNvPicPr>
          <p:nvPr/>
        </p:nvPicPr>
        <p:blipFill>
          <a:blip r:embed="rId2" cstate="print"/>
          <a:srcRect t="9591" r="20925"/>
          <a:stretch>
            <a:fillRect/>
          </a:stretch>
        </p:blipFill>
        <p:spPr bwMode="auto">
          <a:xfrm>
            <a:off x="391889" y="3741015"/>
            <a:ext cx="3940629" cy="2698501"/>
          </a:xfrm>
          <a:prstGeom prst="rect">
            <a:avLst/>
          </a:prstGeom>
          <a:noFill/>
        </p:spPr>
      </p:pic>
      <p:pic>
        <p:nvPicPr>
          <p:cNvPr id="3075" name="Picture 3" descr="C:\Users\User\AppData\Local\Temp\Rar$DRa5584.11368\фото работа\image-08-04-21-10-29.jpeg"/>
          <p:cNvPicPr>
            <a:picLocks noChangeAspect="1" noChangeArrowheads="1"/>
          </p:cNvPicPr>
          <p:nvPr/>
        </p:nvPicPr>
        <p:blipFill>
          <a:blip r:embed="rId3" cstate="print"/>
          <a:srcRect t="20906" b="1714"/>
          <a:stretch>
            <a:fillRect/>
          </a:stretch>
        </p:blipFill>
        <p:spPr bwMode="auto">
          <a:xfrm>
            <a:off x="4482183" y="3712028"/>
            <a:ext cx="2658837" cy="2743201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711" y="328619"/>
            <a:ext cx="4494431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Тематика семинаров</a:t>
            </a:r>
            <a:endParaRPr lang="ru-RU" sz="36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89608" y="1088571"/>
          <a:ext cx="8418966" cy="5453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24562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Тематика семинаров</a:t>
            </a:r>
            <a:endParaRPr lang="ru-RU" sz="36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06828" y="1865108"/>
          <a:ext cx="869768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686" y="256269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Семинары-практикумы МБОУ </a:t>
            </a:r>
            <a:r>
              <a:rPr lang="ru-RU" sz="3600" b="1" dirty="0" err="1" smtClean="0"/>
              <a:t>ЦДиК</a:t>
            </a:r>
            <a:endParaRPr lang="ru-RU" sz="3600" b="1" dirty="0"/>
          </a:p>
        </p:txBody>
      </p:sp>
      <p:pic>
        <p:nvPicPr>
          <p:cNvPr id="5123" name="Picture 3" descr="C:\Users\User\AppData\Local\Temp\Rar$DRa8236.48295\фото работа\IMG20220602114339.jpg"/>
          <p:cNvPicPr>
            <a:picLocks noChangeAspect="1" noChangeArrowheads="1"/>
          </p:cNvPicPr>
          <p:nvPr/>
        </p:nvPicPr>
        <p:blipFill>
          <a:blip r:embed="rId2" cstate="print"/>
          <a:srcRect t="3425"/>
          <a:stretch>
            <a:fillRect/>
          </a:stretch>
        </p:blipFill>
        <p:spPr bwMode="auto">
          <a:xfrm>
            <a:off x="968829" y="1220536"/>
            <a:ext cx="7075714" cy="5125046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Семинары-практикумы МБОУ </a:t>
            </a:r>
            <a:r>
              <a:rPr lang="ru-RU" sz="3600" b="1" dirty="0" err="1" smtClean="0"/>
              <a:t>ЦДиК</a:t>
            </a:r>
            <a:endParaRPr lang="ru-RU" sz="3600" b="1" dirty="0"/>
          </a:p>
        </p:txBody>
      </p:sp>
      <p:pic>
        <p:nvPicPr>
          <p:cNvPr id="5122" name="Picture 2" descr="C:\Users\User\AppData\Local\Temp\Rar$DRa8236.45650\фото работа\IMG_20210909_100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706" y="1402216"/>
            <a:ext cx="7927220" cy="4743871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Семинары-практикумы МБОУ </a:t>
            </a:r>
            <a:r>
              <a:rPr lang="ru-RU" sz="3600" b="1" dirty="0" err="1" smtClean="0"/>
              <a:t>ЦДиК</a:t>
            </a:r>
            <a:endParaRPr lang="ru-RU" sz="3600" b="1" dirty="0"/>
          </a:p>
        </p:txBody>
      </p:sp>
      <p:pic>
        <p:nvPicPr>
          <p:cNvPr id="5124" name="Picture 4" descr="C:\Users\User\AppData\Local\Temp\Rar$DRa8236.668\фото работа\подростки 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3" y="1553028"/>
            <a:ext cx="7760306" cy="436517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66508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Инновационная деятельность площадки</a:t>
            </a:r>
            <a:endParaRPr lang="ru-RU" sz="36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249382" y="1397000"/>
          <a:ext cx="8703425" cy="457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66508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Инновационная деятельность площадки</a:t>
            </a:r>
            <a:endParaRPr lang="ru-RU" sz="36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249382" y="1397000"/>
          <a:ext cx="8703425" cy="457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22" y="823163"/>
            <a:ext cx="8441312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Оснащение оборудованием образовательных организаций</a:t>
            </a:r>
            <a:endParaRPr lang="ru-RU" b="1" dirty="0">
              <a:latin typeface="Calibri Light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74073" y="2059451"/>
          <a:ext cx="84124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66508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ГИА-9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6426" y="1526929"/>
            <a:ext cx="838723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/>
              <a:t>Выпускников 9-х классов в 2022 году – 620 человек</a:t>
            </a:r>
          </a:p>
          <a:p>
            <a:endParaRPr lang="ru-RU" sz="2000" dirty="0" smtClean="0"/>
          </a:p>
          <a:p>
            <a:r>
              <a:rPr lang="ru-RU" sz="2000" dirty="0" smtClean="0"/>
              <a:t>Для сдачи ОГЭ организовано 4 пункта проведения экзамена, </a:t>
            </a:r>
          </a:p>
          <a:p>
            <a:r>
              <a:rPr lang="ru-RU" sz="2000" dirty="0" smtClean="0"/>
              <a:t>расположенных на базе МБОУ СОШ № 17, МБОУ СОШ № 22, </a:t>
            </a:r>
          </a:p>
          <a:p>
            <a:r>
              <a:rPr lang="ru-RU" sz="2000" dirty="0" smtClean="0"/>
              <a:t>МБОУ СОШ № 18, МАОУ СОШ № 61</a:t>
            </a:r>
          </a:p>
          <a:p>
            <a:r>
              <a:rPr lang="ru-RU" sz="2000" dirty="0" smtClean="0"/>
              <a:t>для сдачи ГВЭ – 1 пункт на базе МКОУ СОШ № 7        </a:t>
            </a:r>
          </a:p>
          <a:p>
            <a:endParaRPr lang="ru-RU" sz="2000" dirty="0" smtClean="0"/>
          </a:p>
          <a:p>
            <a:r>
              <a:rPr lang="ru-RU" sz="2000" dirty="0" smtClean="0"/>
              <a:t>В режиме основного государственного экзамена сдавали 616 учащихся, </a:t>
            </a:r>
          </a:p>
          <a:p>
            <a:r>
              <a:rPr lang="ru-RU" sz="2000" dirty="0" smtClean="0"/>
              <a:t>в режиме государственного выпускного экзамена -  1 учащийся, </a:t>
            </a:r>
          </a:p>
          <a:p>
            <a:r>
              <a:rPr lang="ru-RU" sz="2000" dirty="0" smtClean="0"/>
              <a:t>подтвердивший свое право справкой об инвалидности (МКОУ СОШ № 11), </a:t>
            </a:r>
          </a:p>
          <a:p>
            <a:r>
              <a:rPr lang="ru-RU" sz="2000" dirty="0" smtClean="0"/>
              <a:t>3 учащихся не сдавали основной государственный экзамен </a:t>
            </a:r>
          </a:p>
          <a:p>
            <a:r>
              <a:rPr lang="ru-RU" sz="2000" dirty="0" smtClean="0"/>
              <a:t>по уважительной причине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66508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ГИА-9. Результаты</a:t>
            </a:r>
            <a:endParaRPr lang="ru-RU" sz="3600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443346" y="1729509"/>
          <a:ext cx="8334894" cy="4388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66508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ЕГЭ-2022. ППЭ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6426" y="2142480"/>
            <a:ext cx="875906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x-none" sz="2000" smtClean="0"/>
              <a:t>В ППЭ подготовлено 15 аудиторий, полностью соответствующие требованиям</a:t>
            </a:r>
            <a:endParaRPr lang="ru-RU" sz="2000" dirty="0" smtClean="0"/>
          </a:p>
          <a:p>
            <a:r>
              <a:rPr lang="x-none" sz="2000" smtClean="0"/>
              <a:t>действующего законодательства, в том числе требованиям Роспотребнадзора</a:t>
            </a:r>
            <a:endParaRPr lang="ru-RU" sz="2000" dirty="0" smtClean="0"/>
          </a:p>
          <a:p>
            <a:r>
              <a:rPr lang="x-none" sz="2000" smtClean="0"/>
              <a:t> в части профилактики короновирусной инфекции.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x-none" sz="2000" smtClean="0"/>
              <a:t>Работу ППЭ обеспечивал 1 руководитель, 7</a:t>
            </a:r>
            <a:r>
              <a:rPr lang="ru-RU" sz="2000" dirty="0" smtClean="0"/>
              <a:t>9</a:t>
            </a:r>
            <a:r>
              <a:rPr lang="x-none" sz="2000" smtClean="0"/>
              <a:t> организатор</a:t>
            </a:r>
            <a:r>
              <a:rPr lang="ru-RU" sz="2000" dirty="0" err="1" smtClean="0"/>
              <a:t>ов</a:t>
            </a:r>
            <a:r>
              <a:rPr lang="x-none" sz="2000" smtClean="0"/>
              <a:t>, </a:t>
            </a:r>
            <a:r>
              <a:rPr lang="ru-RU" sz="2000" dirty="0" smtClean="0"/>
              <a:t>5</a:t>
            </a:r>
            <a:r>
              <a:rPr lang="x-none" sz="2000" smtClean="0"/>
              <a:t> технических </a:t>
            </a:r>
            <a:endParaRPr lang="ru-RU" sz="2000" dirty="0" smtClean="0"/>
          </a:p>
          <a:p>
            <a:r>
              <a:rPr lang="x-none" sz="2000" smtClean="0"/>
              <a:t>специалистов, 1 медицинский работник, представители полиции, </a:t>
            </a:r>
            <a:endParaRPr lang="ru-RU" sz="2000" dirty="0" smtClean="0"/>
          </a:p>
          <a:p>
            <a:r>
              <a:rPr lang="ru-RU" sz="2000" dirty="0" smtClean="0"/>
              <a:t>11</a:t>
            </a:r>
            <a:r>
              <a:rPr lang="x-none" sz="2000" smtClean="0"/>
              <a:t> общественных наблюдателей.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x-none" sz="2000" smtClean="0"/>
              <a:t>На протяжении 9 дней в ППЭ №047 было принято 11 экзаменов </a:t>
            </a:r>
            <a:endParaRPr lang="ru-RU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511" y="1398529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ЕГЭ-2022. </a:t>
            </a:r>
            <a:br>
              <a:rPr lang="ru-RU" sz="3600" b="1" dirty="0" smtClean="0"/>
            </a:br>
            <a:r>
              <a:rPr lang="ru-RU" sz="3600" b="1" dirty="0" smtClean="0"/>
              <a:t>Средний показатель результатов ЕГЭ </a:t>
            </a:r>
            <a:br>
              <a:rPr lang="ru-RU" sz="3600" b="1" dirty="0" smtClean="0"/>
            </a:br>
            <a:r>
              <a:rPr lang="ru-RU" sz="3600" b="1" dirty="0" smtClean="0"/>
              <a:t>в 2022 году в </a:t>
            </a:r>
            <a:r>
              <a:rPr lang="ru-RU" sz="3600" b="1" dirty="0" err="1" smtClean="0"/>
              <a:t>Узловском</a:t>
            </a:r>
            <a:r>
              <a:rPr lang="ru-RU" sz="3600" b="1" dirty="0" smtClean="0"/>
              <a:t> районе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15295276"/>
              </p:ext>
            </p:extLst>
          </p:nvPr>
        </p:nvGraphicFramePr>
        <p:xfrm>
          <a:off x="0" y="2506472"/>
          <a:ext cx="8510016" cy="3825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66508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ЕГЭ-2022. Лучшие результаты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6427" y="1526927"/>
            <a:ext cx="871135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/>
              <a:t>МБОУ СОШ № 22 – английскому языку (1), русскому языку (1)</a:t>
            </a:r>
          </a:p>
          <a:p>
            <a:r>
              <a:rPr lang="ru-RU" sz="2000" dirty="0" smtClean="0"/>
              <a:t>МБОУ СОШ № 1 – русскому языку (4), обществознанию (1)</a:t>
            </a:r>
          </a:p>
          <a:p>
            <a:r>
              <a:rPr lang="ru-RU" sz="2000" dirty="0" smtClean="0"/>
              <a:t>МБОУ СОШ № 17 – русский язык (2 по 100 б., 5 выше 90 б.),</a:t>
            </a:r>
          </a:p>
          <a:p>
            <a:r>
              <a:rPr lang="ru-RU" sz="2000" dirty="0" smtClean="0"/>
              <a:t>                                     обществознание (3), история (2), по английскому языку (1)</a:t>
            </a:r>
          </a:p>
          <a:p>
            <a:r>
              <a:rPr lang="ru-RU" sz="2000" dirty="0" smtClean="0"/>
              <a:t>МАОУ СОШ № 61 – по русскому языку (4), биология (1)</a:t>
            </a:r>
          </a:p>
          <a:p>
            <a:r>
              <a:rPr lang="ru-RU" sz="2000" dirty="0" smtClean="0"/>
              <a:t>МБОУ гимназия – 4 человека по русскому языку, по обществознанию (1),</a:t>
            </a:r>
          </a:p>
          <a:p>
            <a:r>
              <a:rPr lang="ru-RU" sz="2000" dirty="0" smtClean="0"/>
              <a:t>                                  по физике (1 -99 б.), по английскому языку (1);</a:t>
            </a:r>
          </a:p>
          <a:p>
            <a:r>
              <a:rPr lang="ru-RU" sz="2000" dirty="0" smtClean="0"/>
              <a:t>МБОУ СОШ № 59 – 1 человек по химии (99 б.), русскому языку (1 - 100 б., </a:t>
            </a:r>
          </a:p>
          <a:p>
            <a:r>
              <a:rPr lang="ru-RU" sz="2000" dirty="0" smtClean="0"/>
              <a:t>                                     2 выше 90 б.);</a:t>
            </a:r>
          </a:p>
          <a:p>
            <a:r>
              <a:rPr lang="ru-RU" sz="2000" dirty="0" smtClean="0"/>
              <a:t>МБОУ СОШ № 18 – 3 человека по русскому языку; информатика (1)</a:t>
            </a:r>
          </a:p>
          <a:p>
            <a:r>
              <a:rPr lang="ru-RU" sz="2000" dirty="0" smtClean="0"/>
              <a:t>МБОУ лицей – 1 человек по русскому языку;</a:t>
            </a:r>
          </a:p>
          <a:p>
            <a:r>
              <a:rPr lang="ru-RU" sz="2000" dirty="0" smtClean="0"/>
              <a:t>МБОУ СОШ № 21 – 1 человек по русскому языку.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66508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Олимпиада школьников</a:t>
            </a:r>
            <a:endParaRPr lang="ru-RU" sz="36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332469" y="1571172"/>
          <a:ext cx="849584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410464" y="4769710"/>
            <a:ext cx="4695568" cy="790833"/>
          </a:xfrm>
          <a:prstGeom prst="roundRect">
            <a:avLst/>
          </a:prstGeom>
          <a:solidFill>
            <a:schemeClr val="accent1">
              <a:tint val="40000"/>
              <a:hueOff val="0"/>
              <a:satOff val="0"/>
              <a:lumOff val="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66508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Результативность олимпиады школьников</a:t>
            </a:r>
            <a:endParaRPr lang="ru-RU" sz="36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825560" y="1538464"/>
          <a:ext cx="7305185" cy="4129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445089" y="4805833"/>
            <a:ext cx="3863235" cy="7062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38100" rIns="76200" bIns="38100" numCol="1" spcCol="1270" anchor="ctr" anchorCtr="0">
            <a:noAutofit/>
          </a:bodyPr>
          <a:lstStyle/>
          <a:p>
            <a:pPr marL="228600" lvl="1" indent="-228600" algn="just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2000" kern="1200" dirty="0"/>
          </a:p>
          <a:p>
            <a:pPr marL="228600" lvl="1" indent="-228600" algn="just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sz="20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призовых места</a:t>
            </a:r>
            <a:endParaRPr lang="ru-RU" sz="2000" kern="12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566508"/>
            <a:ext cx="8441312" cy="9063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Муниципальные программы</a:t>
            </a:r>
            <a:endParaRPr lang="ru-RU" sz="3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6426" y="1526929"/>
            <a:ext cx="880183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/>
              <a:t>«Профилактика безнадзорности и правонарушений несовершеннолетних»,</a:t>
            </a:r>
          </a:p>
          <a:p>
            <a:r>
              <a:rPr lang="ru-RU" sz="2000" dirty="0" smtClean="0"/>
              <a:t>утвержденная постановлением администрации муниципального образования</a:t>
            </a:r>
          </a:p>
          <a:p>
            <a:r>
              <a:rPr lang="ru-RU" sz="2000" dirty="0" err="1" smtClean="0"/>
              <a:t>Узловский</a:t>
            </a:r>
            <a:r>
              <a:rPr lang="ru-RU" sz="2000" dirty="0" smtClean="0"/>
              <a:t> район от 11.08.2015 года № 1427 (в редакции постановления </a:t>
            </a:r>
          </a:p>
          <a:p>
            <a:r>
              <a:rPr lang="ru-RU" sz="2000" dirty="0" smtClean="0"/>
              <a:t>от 24 марта 2022 года № 532)</a:t>
            </a:r>
          </a:p>
          <a:p>
            <a:endParaRPr lang="ru-RU" sz="2000" dirty="0" smtClean="0"/>
          </a:p>
          <a:p>
            <a:r>
              <a:rPr lang="ru-RU" sz="2000" dirty="0" smtClean="0"/>
              <a:t>«Комплексные меры профилактики наркомании среди детей, </a:t>
            </a:r>
          </a:p>
          <a:p>
            <a:r>
              <a:rPr lang="ru-RU" sz="2000" dirty="0" smtClean="0"/>
              <a:t>подростков и молодежи в муниципальном образовании </a:t>
            </a:r>
            <a:r>
              <a:rPr lang="ru-RU" sz="2000" dirty="0" err="1" smtClean="0"/>
              <a:t>Узловский</a:t>
            </a:r>
            <a:r>
              <a:rPr lang="ru-RU" sz="2000" dirty="0" smtClean="0"/>
              <a:t> район</a:t>
            </a:r>
          </a:p>
          <a:p>
            <a:r>
              <a:rPr lang="ru-RU" sz="2000" dirty="0" smtClean="0"/>
              <a:t> на 2017-2023 годы»</a:t>
            </a:r>
          </a:p>
          <a:p>
            <a:endParaRPr lang="ru-RU" sz="2000" dirty="0" smtClean="0"/>
          </a:p>
          <a:p>
            <a:r>
              <a:rPr lang="ru-RU" sz="2000" dirty="0" smtClean="0"/>
              <a:t> "Узловая – город, дружественный детям на 2022-2026 годы"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Школьные службы примирения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565" y="5646511"/>
            <a:ext cx="7886700" cy="78694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На 01.07.2022 на </a:t>
            </a:r>
            <a:r>
              <a:rPr lang="ru-RU" dirty="0" err="1" smtClean="0"/>
              <a:t>внутришкольном</a:t>
            </a:r>
            <a:r>
              <a:rPr lang="ru-RU" dirty="0" smtClean="0"/>
              <a:t> учете состоит 119 несовершеннолетних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415143" y="16525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25" y="920734"/>
            <a:ext cx="8441312" cy="906329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Р</a:t>
            </a:r>
            <a:r>
              <a:rPr lang="x-none" sz="3200" b="1" smtClean="0"/>
              <a:t>еализаци</a:t>
            </a:r>
            <a:r>
              <a:rPr lang="ru-RU" sz="3200" b="1" dirty="0" smtClean="0"/>
              <a:t>я </a:t>
            </a:r>
            <a:r>
              <a:rPr lang="x-none" sz="3200" b="1" smtClean="0"/>
              <a:t>муниципальной межведомственной программы </a:t>
            </a:r>
            <a:r>
              <a:rPr lang="ru-RU" sz="3200" b="1" dirty="0" smtClean="0"/>
              <a:t>«Узловая - город, дружественный детям» на 2017-2023 годы»</a:t>
            </a:r>
            <a:endParaRPr lang="ru-RU" sz="32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76548" y="2155973"/>
            <a:ext cx="843968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/>
              <a:t>На протяжении пяти лет продолжают развиваться </a:t>
            </a:r>
          </a:p>
          <a:p>
            <a:r>
              <a:rPr lang="ru-RU" sz="2000" dirty="0" smtClean="0"/>
              <a:t>такие </a:t>
            </a:r>
            <a:r>
              <a:rPr lang="x-none" sz="2000" smtClean="0"/>
              <a:t>социально-значимые традиции, как:</a:t>
            </a:r>
            <a:endParaRPr lang="ru-RU" sz="2000" dirty="0" smtClean="0"/>
          </a:p>
          <a:p>
            <a:endParaRPr lang="ru-RU" sz="2000" dirty="0" smtClean="0"/>
          </a:p>
          <a:p>
            <a:pPr lvl="0">
              <a:buFontTx/>
              <a:buChar char="-"/>
            </a:pPr>
            <a:r>
              <a:rPr lang="x-none" sz="2000" smtClean="0"/>
              <a:t>Парад первоклассников, приуроченный к празднованию Дню знаний</a:t>
            </a:r>
            <a:endParaRPr lang="ru-RU" sz="2000" dirty="0" smtClean="0"/>
          </a:p>
          <a:p>
            <a:pPr lvl="0"/>
            <a:endParaRPr lang="ru-RU" sz="1000" dirty="0" smtClean="0"/>
          </a:p>
          <a:p>
            <a:pPr lvl="0">
              <a:buFontTx/>
              <a:buChar char="-"/>
            </a:pPr>
            <a:r>
              <a:rPr lang="x-none" sz="2000" smtClean="0"/>
              <a:t>детско-взрослые сборы актива во время </a:t>
            </a:r>
            <a:r>
              <a:rPr lang="ru-RU" sz="2000" dirty="0" smtClean="0"/>
              <a:t>весенних </a:t>
            </a:r>
            <a:r>
              <a:rPr lang="x-none" sz="2000" smtClean="0"/>
              <a:t>каникул</a:t>
            </a:r>
            <a:endParaRPr lang="ru-RU" sz="2000" dirty="0" smtClean="0"/>
          </a:p>
          <a:p>
            <a:pPr lvl="0"/>
            <a:endParaRPr lang="ru-RU" sz="1000" dirty="0" smtClean="0"/>
          </a:p>
          <a:p>
            <a:pPr lvl="0">
              <a:buFontTx/>
              <a:buChar char="-"/>
            </a:pPr>
            <a:r>
              <a:rPr lang="ru-RU" sz="2000" dirty="0" smtClean="0"/>
              <a:t>спортивный праздник для сельской молодежи</a:t>
            </a:r>
          </a:p>
          <a:p>
            <a:pPr lvl="0"/>
            <a:endParaRPr lang="ru-RU" sz="1000" dirty="0" smtClean="0"/>
          </a:p>
          <a:p>
            <a:pPr lvl="0"/>
            <a:r>
              <a:rPr lang="ru-RU" sz="2000" dirty="0" smtClean="0"/>
              <a:t>- </a:t>
            </a:r>
            <a:r>
              <a:rPr lang="x-none" sz="2000" smtClean="0"/>
              <a:t>Марафон здоровья, объединяющий </a:t>
            </a:r>
            <a:r>
              <a:rPr lang="ru-RU" sz="2000" dirty="0" smtClean="0"/>
              <a:t>не только </a:t>
            </a:r>
            <a:r>
              <a:rPr lang="x-none" sz="2000" smtClean="0"/>
              <a:t>всех учащихся района</a:t>
            </a:r>
            <a:r>
              <a:rPr lang="ru-RU" sz="2000" dirty="0" smtClean="0"/>
              <a:t>, </a:t>
            </a:r>
          </a:p>
          <a:p>
            <a:pPr lvl="0"/>
            <a:r>
              <a:rPr lang="ru-RU" sz="2000" dirty="0" smtClean="0"/>
              <a:t>  но и педагогическое сообщество</a:t>
            </a:r>
            <a:r>
              <a:rPr lang="x-none" sz="2000" smtClean="0"/>
              <a:t> в стремлении к здоровому образу жизни</a:t>
            </a:r>
            <a:endParaRPr lang="ru-RU" sz="2000" dirty="0" smtClean="0"/>
          </a:p>
          <a:p>
            <a:pPr lvl="0"/>
            <a:endParaRPr lang="ru-RU" sz="1000" dirty="0" smtClean="0"/>
          </a:p>
          <a:p>
            <a:pPr lvl="0"/>
            <a:r>
              <a:rPr lang="ru-RU" sz="2000" dirty="0" smtClean="0"/>
              <a:t>- Форум «Выпускник»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3070</TotalTime>
  <Words>3647</Words>
  <Application>Microsoft Office PowerPoint</Application>
  <PresentationFormat>Экран (4:3)</PresentationFormat>
  <Paragraphs>867</Paragraphs>
  <Slides>111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12" baseType="lpstr">
      <vt:lpstr>Office Theme</vt:lpstr>
      <vt:lpstr>Современное образование: новые возможности  и новые реальности</vt:lpstr>
      <vt:lpstr>Цель: обеспечение доступности качественного                     образования для населения Узловского района</vt:lpstr>
      <vt:lpstr>Региональные проекты:</vt:lpstr>
      <vt:lpstr>Основные цели центров «Точка роста»:</vt:lpstr>
      <vt:lpstr>ПАРТНЕРСТВО   центров образования «Точка роста»</vt:lpstr>
      <vt:lpstr>Дни открытых дверей</vt:lpstr>
      <vt:lpstr>Дни открытых дверей</vt:lpstr>
      <vt:lpstr>Региональный проект «Цифровая образовательная среда» </vt:lpstr>
      <vt:lpstr>Оснащение оборудованием образовательных организаций</vt:lpstr>
      <vt:lpstr>Национальный проект  «Успех каждого ребенка»</vt:lpstr>
      <vt:lpstr>Дополнительное образование  в общеобразовательных организациях</vt:lpstr>
      <vt:lpstr>Шахматы в школе</vt:lpstr>
      <vt:lpstr>Школьные спортивные клубы</vt:lpstr>
      <vt:lpstr>Билет в будущее</vt:lpstr>
      <vt:lpstr>«Шоу профессий»</vt:lpstr>
      <vt:lpstr>Всероссийская профориентационная акция «Неделя без турникетов»</vt:lpstr>
      <vt:lpstr>Ярмарки учебных мест «Дни профессий»</vt:lpstr>
      <vt:lpstr>Федеральный  проект «Профессионалитет»</vt:lpstr>
      <vt:lpstr>Федеральный  проект «Профессионалитет»</vt:lpstr>
      <vt:lpstr>Федеральный  проект «Профессионалитет»</vt:lpstr>
      <vt:lpstr>Федеральный  проект «Профессионалитет»</vt:lpstr>
      <vt:lpstr>Центр профориентации  «Маршрут успеха»</vt:lpstr>
      <vt:lpstr>Центр профориентации  «Маршрут успеха»</vt:lpstr>
      <vt:lpstr>Центр профориентации  «Маршрут успеха»</vt:lpstr>
      <vt:lpstr>Центр профориентации  «Маршрут успеха»</vt:lpstr>
      <vt:lpstr>Центр профориентации  «Маршрут успеха»</vt:lpstr>
      <vt:lpstr>Федеральный проект «Учитель будущего»</vt:lpstr>
      <vt:lpstr>Темы заседаний  районных профессиональных сообществ</vt:lpstr>
      <vt:lpstr>Трансляция опыта</vt:lpstr>
      <vt:lpstr>Трансляция опыта</vt:lpstr>
      <vt:lpstr>Педагогический дебют 2022</vt:lpstr>
      <vt:lpstr>Лучший учитель</vt:lpstr>
      <vt:lpstr>Традиции и инновации в воспитании</vt:lpstr>
      <vt:lpstr>Призвание – учить!</vt:lpstr>
      <vt:lpstr>Проект  «Поддержка семей, имеющих детей»</vt:lpstr>
      <vt:lpstr>Презентация PowerPoint</vt:lpstr>
      <vt:lpstr>Год науки и технологий</vt:lpstr>
      <vt:lpstr>Распределение детей по группам здоровья в 2021-2022 учебном году: </vt:lpstr>
      <vt:lpstr>Победители спартакиады</vt:lpstr>
      <vt:lpstr>Слёт «туристят»</vt:lpstr>
      <vt:lpstr>Реализация адаптированных образовательных программ</vt:lpstr>
      <vt:lpstr>Консультационно-методические центры</vt:lpstr>
      <vt:lpstr>Консультационно-методические центры</vt:lpstr>
      <vt:lpstr>Материально-техническое обеспечение</vt:lpstr>
      <vt:lpstr>Материально-техническое обеспечение (спонсоры)</vt:lpstr>
      <vt:lpstr>Материально-техническое обеспечение </vt:lpstr>
      <vt:lpstr>Региональные базовые и пилотные площадки</vt:lpstr>
      <vt:lpstr>Региональный проект «Современные дети»</vt:lpstr>
      <vt:lpstr>Кадетское движение</vt:lpstr>
      <vt:lpstr>Участники слета базовых площадок</vt:lpstr>
      <vt:lpstr>Призовые места в региональных конкурсах</vt:lpstr>
      <vt:lpstr>Проект «Калининград – Владивосток: путешествие игрушек»</vt:lpstr>
      <vt:lpstr>Региональный проект «Путь к успеху»</vt:lpstr>
      <vt:lpstr>Дополнительное образование  в дошкольных образовательных организациях</vt:lpstr>
      <vt:lpstr>Охват дополнительным образованием в ДОО</vt:lpstr>
      <vt:lpstr>Кружки и секции в детских садах</vt:lpstr>
      <vt:lpstr>Презентация PowerPoint</vt:lpstr>
      <vt:lpstr>Динамика количества первоклассников</vt:lpstr>
      <vt:lpstr>Педагогические работники</vt:lpstr>
      <vt:lpstr>Презентация PowerPoint</vt:lpstr>
      <vt:lpstr>Обучение детей с ОВЗ, детей-инвалидов</vt:lpstr>
      <vt:lpstr>Доступная среда</vt:lpstr>
      <vt:lpstr>ДООЦ</vt:lpstr>
      <vt:lpstr>ДООЦ</vt:lpstr>
      <vt:lpstr>МБОУ ЦДиК</vt:lpstr>
      <vt:lpstr>МБОУ ЦДиК</vt:lpstr>
      <vt:lpstr>Обучение детей мигрантов</vt:lpstr>
      <vt:lpstr>Состояние успеваемости и качества знаний обучающихся за 2021-2022 учебный год</vt:lpstr>
      <vt:lpstr>Низкий уровень обученности</vt:lpstr>
      <vt:lpstr>Качество знаний</vt:lpstr>
      <vt:lpstr>Охват дополнительным образованием</vt:lpstr>
      <vt:lpstr>Презентация PowerPoint</vt:lpstr>
      <vt:lpstr>ДООЦ</vt:lpstr>
      <vt:lpstr>ДООЦ</vt:lpstr>
      <vt:lpstr>МБУДО ДЮСШ</vt:lpstr>
      <vt:lpstr>Достижения ДЮСШ</vt:lpstr>
      <vt:lpstr>Достижения ДЮСШ</vt:lpstr>
      <vt:lpstr>Достижения ДЮСШ</vt:lpstr>
      <vt:lpstr>МБОУ ДОД ДДЮТ</vt:lpstr>
      <vt:lpstr>Достижения МБОУ ДОД ДДЮТ</vt:lpstr>
      <vt:lpstr>Районное  детское общественное движение «РОССИЧ»</vt:lpstr>
      <vt:lpstr>МБОУ ЦДиК результативность</vt:lpstr>
      <vt:lpstr>Тематика семинаров</vt:lpstr>
      <vt:lpstr>Тематика семинаров</vt:lpstr>
      <vt:lpstr>Семинары-практикумы МБОУ ЦДиК</vt:lpstr>
      <vt:lpstr>Семинары-практикумы МБОУ ЦДиК</vt:lpstr>
      <vt:lpstr>Семинары-практикумы МБОУ ЦДиК</vt:lpstr>
      <vt:lpstr>Инновационная деятельность площадки</vt:lpstr>
      <vt:lpstr>Инновационная деятельность площадки</vt:lpstr>
      <vt:lpstr>ГИА-9</vt:lpstr>
      <vt:lpstr>ГИА-9. Результаты</vt:lpstr>
      <vt:lpstr>ЕГЭ-2022. ППЭ</vt:lpstr>
      <vt:lpstr>ЕГЭ-2022.  Средний показатель результатов ЕГЭ  в 2022 году в Узловском районе </vt:lpstr>
      <vt:lpstr>ЕГЭ-2022. Лучшие результаты</vt:lpstr>
      <vt:lpstr>Олимпиада школьников</vt:lpstr>
      <vt:lpstr>Результативность олимпиады школьников</vt:lpstr>
      <vt:lpstr>Муниципальные программы</vt:lpstr>
      <vt:lpstr>Школьные службы примирения</vt:lpstr>
      <vt:lpstr>Реализация муниципальной межведомственной программы «Узловая - город, дружественный детям» на 2017-2023 годы»</vt:lpstr>
      <vt:lpstr>Презентация PowerPoint</vt:lpstr>
      <vt:lpstr>Патриотическое  воспитание</vt:lpstr>
      <vt:lpstr>Презентация PowerPoint</vt:lpstr>
      <vt:lpstr>Патриотическое воспитание</vt:lpstr>
      <vt:lpstr>Оздоровление</vt:lpstr>
      <vt:lpstr>Отдых и оздоровление</vt:lpstr>
      <vt:lpstr>Народный бюджет</vt:lpstr>
      <vt:lpstr>Народный бюджет</vt:lpstr>
      <vt:lpstr>Развитие образования Тульской области</vt:lpstr>
      <vt:lpstr>Материально-техническое обеспечение </vt:lpstr>
      <vt:lpstr>Цели и задачи на 2022-2023 учебный год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PC</cp:lastModifiedBy>
  <cp:revision>292</cp:revision>
  <dcterms:created xsi:type="dcterms:W3CDTF">2019-02-21T15:01:25Z</dcterms:created>
  <dcterms:modified xsi:type="dcterms:W3CDTF">2022-08-26T06:16:40Z</dcterms:modified>
</cp:coreProperties>
</file>